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0.50280373831775715</c:v>
                </c:pt>
                <c:pt idx="1">
                  <c:v>0.49345794392523362</c:v>
                </c:pt>
                <c:pt idx="2">
                  <c:v>0</c:v>
                </c:pt>
                <c:pt idx="3">
                  <c:v>3.7383177570093459E-3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Sheet1!$G$2:$G$5</c:f>
              <c:numCache>
                <c:formatCode>0.0;;</c:formatCode>
                <c:ptCount val="4"/>
                <c:pt idx="0">
                  <c:v>6.562013791759008</c:v>
                </c:pt>
                <c:pt idx="1">
                  <c:v>6.4990393765236991</c:v>
                </c:pt>
                <c:pt idx="2">
                  <c:v>0</c:v>
                </c:pt>
                <c:pt idx="3">
                  <c:v>7.6056510008074731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3.437986208240992</c:v>
                </c:pt>
                <c:pt idx="1">
                  <c:v>3.5009606234763009</c:v>
                </c:pt>
                <c:pt idx="2">
                  <c:v>0</c:v>
                </c:pt>
                <c:pt idx="3">
                  <c:v>2.3943489991925269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Sheet1!$G$2:$G$5</c:f>
              <c:numCache>
                <c:formatCode>0.0;;</c:formatCode>
                <c:ptCount val="4"/>
                <c:pt idx="0">
                  <c:v>8.2838715958429976</c:v>
                </c:pt>
                <c:pt idx="1">
                  <c:v>8.1454619366992738</c:v>
                </c:pt>
                <c:pt idx="2">
                  <c:v>0</c:v>
                </c:pt>
                <c:pt idx="3">
                  <c:v>9.0543698753339861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1.7161284041570024</c:v>
                </c:pt>
                <c:pt idx="1">
                  <c:v>1.8545380633007262</c:v>
                </c:pt>
                <c:pt idx="2">
                  <c:v>0</c:v>
                </c:pt>
                <c:pt idx="3">
                  <c:v>0.94563012466601393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Sheet1!$G$2:$G$5</c:f>
              <c:numCache>
                <c:formatCode>0.0;;</c:formatCode>
                <c:ptCount val="4"/>
                <c:pt idx="0">
                  <c:v>9.3245999980462546</c:v>
                </c:pt>
                <c:pt idx="1">
                  <c:v>0</c:v>
                </c:pt>
                <c:pt idx="2">
                  <c:v>0</c:v>
                </c:pt>
                <c:pt idx="3">
                  <c:v>9.509817694827575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Sheet1!$H$2:$H$5</c:f>
              <c:numCache>
                <c:formatCode>0.0;;</c:formatCode>
                <c:ptCount val="4"/>
                <c:pt idx="0">
                  <c:v>0</c:v>
                </c:pt>
                <c:pt idx="1">
                  <c:v>9.3156293831107266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0.67540000195374539</c:v>
                </c:pt>
                <c:pt idx="1">
                  <c:v>0.68437061688927336</c:v>
                </c:pt>
                <c:pt idx="2">
                  <c:v>0</c:v>
                </c:pt>
                <c:pt idx="3">
                  <c:v>0.490182305172425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Sheet1!$G$2:$G$5</c:f>
              <c:numCache>
                <c:formatCode>0.0;;</c:formatCode>
                <c:ptCount val="4"/>
                <c:pt idx="0">
                  <c:v>3.7052149069721549</c:v>
                </c:pt>
                <c:pt idx="1">
                  <c:v>3.689574885252942</c:v>
                </c:pt>
                <c:pt idx="2">
                  <c:v>0</c:v>
                </c:pt>
                <c:pt idx="3">
                  <c:v>4.1200115540908699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6.2947850930278451</c:v>
                </c:pt>
                <c:pt idx="1">
                  <c:v>6.3104251147470585</c:v>
                </c:pt>
                <c:pt idx="2">
                  <c:v>0</c:v>
                </c:pt>
                <c:pt idx="3">
                  <c:v>5.8799884459091301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Southampton General Hospital (144)</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Southampton General Hospital (144)</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Southampton General Hospital (144)</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Southampton General Hospital (144)</c:v>
                </c:pt>
                <c:pt idx="2">
                  <c:v>Royal South Hants Hospital (-)</c:v>
                </c:pt>
                <c:pt idx="3">
                  <c:v>Princess Anne Hospital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Southampton General Hospital (144)</c:v>
                </c:pt>
                <c:pt idx="2">
                  <c:v>Royal South Hants Hospital (-)</c:v>
                </c:pt>
                <c:pt idx="3">
                  <c:v>Princess Anne Hospital (-)</c:v>
                </c:pt>
              </c:strCache>
            </c:strRef>
          </c:cat>
          <c:val>
            <c:numRef>
              <c:f>Sheet1!$H$2:$H$5</c:f>
              <c:numCache>
                <c:formatCode>0.0;;</c:formatCode>
                <c:ptCount val="4"/>
                <c:pt idx="0">
                  <c:v>7.3887391889417149</c:v>
                </c:pt>
                <c:pt idx="1">
                  <c:v>7.4119494370228383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Southampton General Hospital (144)</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Southampton General Hospital (144)</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2.6112608110582851</c:v>
                </c:pt>
                <c:pt idx="1">
                  <c:v>2.5880505629771617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(478)</c:v>
                </c:pt>
                <c:pt idx="2">
                  <c:v>Royal South Hants Hospital (-)</c:v>
                </c:pt>
                <c:pt idx="3">
                  <c:v>Princess Anne Hospital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(478)</c:v>
                </c:pt>
                <c:pt idx="2">
                  <c:v>Royal South Hants Hospital (-)</c:v>
                </c:pt>
                <c:pt idx="3">
                  <c:v>Princess Anne Hospital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(478)</c:v>
                </c:pt>
                <c:pt idx="2">
                  <c:v>Royal South Hants Hospital (-)</c:v>
                </c:pt>
                <c:pt idx="3">
                  <c:v>Princess Anne Hospital (47)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(478)</c:v>
                </c:pt>
                <c:pt idx="2">
                  <c:v>Royal South Hants Hospital (-)</c:v>
                </c:pt>
                <c:pt idx="3">
                  <c:v>Princess Anne Hospital (47)</c:v>
                </c:pt>
              </c:strCache>
            </c:strRef>
          </c:cat>
          <c:val>
            <c:numRef>
              <c:f>Sheet1!$G$2:$G$5</c:f>
              <c:numCache>
                <c:formatCode>0.0;;</c:formatCode>
                <c:ptCount val="4"/>
                <c:pt idx="0">
                  <c:v>9.162646018244196</c:v>
                </c:pt>
                <c:pt idx="1">
                  <c:v>9.103922510878574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(478)</c:v>
                </c:pt>
                <c:pt idx="2">
                  <c:v>Royal South Hants Hospital (-)</c:v>
                </c:pt>
                <c:pt idx="3">
                  <c:v>Princess Anne Hospital (47)</c:v>
                </c:pt>
              </c:strCache>
            </c:strRef>
          </c:cat>
          <c:val>
            <c:numRef>
              <c:f>Sheet1!$H$2:$H$5</c:f>
              <c:numCache>
                <c:formatCode>0.0;;</c:formatCode>
                <c:ptCount val="4"/>
                <c:pt idx="0">
                  <c:v>0</c:v>
                </c:pt>
                <c:pt idx="1">
                  <c:v>0</c:v>
                </c:pt>
                <c:pt idx="2">
                  <c:v>0</c:v>
                </c:pt>
                <c:pt idx="3">
                  <c:v>9.4950396604508764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(478)</c:v>
                </c:pt>
                <c:pt idx="2">
                  <c:v>Royal South Hants Hospital (-)</c:v>
                </c:pt>
                <c:pt idx="3">
                  <c:v>Princess Anne Hospital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(478)</c:v>
                </c:pt>
                <c:pt idx="2">
                  <c:v>Royal South Hants Hospital (-)</c:v>
                </c:pt>
                <c:pt idx="3">
                  <c:v>Princess Anne Hospital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0.837353981755804</c:v>
                </c:pt>
                <c:pt idx="1">
                  <c:v>0.89607748912142604</c:v>
                </c:pt>
                <c:pt idx="2">
                  <c:v>0</c:v>
                </c:pt>
                <c:pt idx="3">
                  <c:v>0.50496033954912356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Southampton General Hospital (354)</c:v>
                </c:pt>
                <c:pt idx="2">
                  <c:v>Royal South Hants Hospital (-)</c:v>
                </c:pt>
                <c:pt idx="3">
                  <c:v>Princess Anne Hospital (37)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Southampton General Hospital (354)</c:v>
                </c:pt>
                <c:pt idx="2">
                  <c:v>Royal South Hants Hospital (-)</c:v>
                </c:pt>
                <c:pt idx="3">
                  <c:v>Princess Anne Hospital (37)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Southampton General Hospital (354)</c:v>
                </c:pt>
                <c:pt idx="2">
                  <c:v>Royal South Hants Hospital (-)</c:v>
                </c:pt>
                <c:pt idx="3">
                  <c:v>Princess Anne Hospital (37)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Southampton General Hospital (354)</c:v>
                </c:pt>
                <c:pt idx="2">
                  <c:v>Royal South Hants Hospital (-)</c:v>
                </c:pt>
                <c:pt idx="3">
                  <c:v>Princess Anne Hospital (37)</c:v>
                </c:pt>
              </c:strCache>
            </c:strRef>
          </c:cat>
          <c:val>
            <c:numRef>
              <c:f>Sheet1!$G$2:$G$5</c:f>
              <c:numCache>
                <c:formatCode>0.0;;</c:formatCode>
                <c:ptCount val="4"/>
                <c:pt idx="0">
                  <c:v>8.5309061545533016</c:v>
                </c:pt>
                <c:pt idx="1">
                  <c:v>8.554015690268189</c:v>
                </c:pt>
                <c:pt idx="2">
                  <c:v>0</c:v>
                </c:pt>
                <c:pt idx="3">
                  <c:v>8.3755682692480224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Southampton General Hospital (354)</c:v>
                </c:pt>
                <c:pt idx="2">
                  <c:v>Royal South Hants Hospital (-)</c:v>
                </c:pt>
                <c:pt idx="3">
                  <c:v>Princess Anne Hospital (37)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Southampton General Hospital (354)</c:v>
                </c:pt>
                <c:pt idx="2">
                  <c:v>Royal South Hants Hospital (-)</c:v>
                </c:pt>
                <c:pt idx="3">
                  <c:v>Princess Anne Hospital (37)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(391)</c:v>
                </c:pt>
                <c:pt idx="1">
                  <c:v>Southampton General Hospital (354)</c:v>
                </c:pt>
                <c:pt idx="2">
                  <c:v>Royal South Hants Hospital (-)</c:v>
                </c:pt>
                <c:pt idx="3">
                  <c:v>Princess Anne Hospital (37)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1.4690938454466984</c:v>
                </c:pt>
                <c:pt idx="1">
                  <c:v>1.445984309731811</c:v>
                </c:pt>
                <c:pt idx="2">
                  <c:v>0</c:v>
                </c:pt>
                <c:pt idx="3">
                  <c:v>1.6244317307519776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Southampton General Hospital (272)</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Southampton General Hospital (272)</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Southampton General Hospital (272)</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Southampton General Hospital (272)</c:v>
                </c:pt>
                <c:pt idx="2">
                  <c:v>Royal South Hants Hospital (-)</c:v>
                </c:pt>
                <c:pt idx="3">
                  <c:v>Princess Anne Hospital (-)</c:v>
                </c:pt>
              </c:strCache>
            </c:strRef>
          </c:cat>
          <c:val>
            <c:numRef>
              <c:f>Sheet1!$G$2:$G$5</c:f>
              <c:numCache>
                <c:formatCode>0.0;;</c:formatCode>
                <c:ptCount val="4"/>
                <c:pt idx="0">
                  <c:v>8.3163590590753333</c:v>
                </c:pt>
                <c:pt idx="1">
                  <c:v>8.2987769359903218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Southampton General Hospital (272)</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Southampton General Hospital (272)</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Southampton General Hospital (272)</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1.6836409409246667</c:v>
                </c:pt>
                <c:pt idx="1">
                  <c:v>1.7012230640096782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Southampton General Hospital (163)</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Southampton General Hospital (163)</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Southampton General Hospital (163)</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Southampton General Hospital (163)</c:v>
                </c:pt>
                <c:pt idx="2">
                  <c:v>Royal South Hants Hospital (-)</c:v>
                </c:pt>
                <c:pt idx="3">
                  <c:v>Princess Anne Hospital (-)</c:v>
                </c:pt>
              </c:strCache>
            </c:strRef>
          </c:cat>
          <c:val>
            <c:numRef>
              <c:f>Sheet1!$G$2:$G$5</c:f>
              <c:numCache>
                <c:formatCode>0.0;;</c:formatCode>
                <c:ptCount val="4"/>
                <c:pt idx="0">
                  <c:v>8.0910118042443777</c:v>
                </c:pt>
                <c:pt idx="1">
                  <c:v>8.0213019200081863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Southampton General Hospital (163)</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Southampton General Hospital (163)</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(171)</c:v>
                </c:pt>
                <c:pt idx="1">
                  <c:v>Southampton General Hospital (163)</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1.9089881957556223</c:v>
                </c:pt>
                <c:pt idx="1">
                  <c:v>1.9786980799918137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(257)</c:v>
                </c:pt>
                <c:pt idx="1">
                  <c:v>Southampton General Hospital (241)</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(257)</c:v>
                </c:pt>
                <c:pt idx="1">
                  <c:v>Southampton General Hospital (241)</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(257)</c:v>
                </c:pt>
                <c:pt idx="1">
                  <c:v>Southampton General Hospital (241)</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(257)</c:v>
                </c:pt>
                <c:pt idx="1">
                  <c:v>Southampton General Hospital (241)</c:v>
                </c:pt>
                <c:pt idx="2">
                  <c:v>Royal South Hants Hospital (-)</c:v>
                </c:pt>
                <c:pt idx="3">
                  <c:v>Princess Anne Hospital (-)</c:v>
                </c:pt>
              </c:strCache>
            </c:strRef>
          </c:cat>
          <c:val>
            <c:numRef>
              <c:f>Sheet1!$G$2:$G$5</c:f>
              <c:numCache>
                <c:formatCode>0.0;;</c:formatCode>
                <c:ptCount val="4"/>
                <c:pt idx="0">
                  <c:v>0</c:v>
                </c:pt>
                <c:pt idx="1">
                  <c:v>7.1380135066203261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(257)</c:v>
                </c:pt>
                <c:pt idx="1">
                  <c:v>Southampton General Hospital (241)</c:v>
                </c:pt>
                <c:pt idx="2">
                  <c:v>Royal South Hants Hospital (-)</c:v>
                </c:pt>
                <c:pt idx="3">
                  <c:v>Princess Anne Hospital (-)</c:v>
                </c:pt>
              </c:strCache>
            </c:strRef>
          </c:cat>
          <c:val>
            <c:numRef>
              <c:f>Sheet1!$H$2:$H$5</c:f>
              <c:numCache>
                <c:formatCode>0.0;;</c:formatCode>
                <c:ptCount val="4"/>
                <c:pt idx="0">
                  <c:v>7.2327464118900719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(257)</c:v>
                </c:pt>
                <c:pt idx="1">
                  <c:v>Southampton General Hospital (241)</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(257)</c:v>
                </c:pt>
                <c:pt idx="1">
                  <c:v>Southampton General Hospital (241)</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2.7672535881099281</c:v>
                </c:pt>
                <c:pt idx="1">
                  <c:v>2.8619864933796739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(505)</c:v>
                </c:pt>
                <c:pt idx="1">
                  <c:v>Southampton General Hospital (463)</c:v>
                </c:pt>
                <c:pt idx="2">
                  <c:v>Royal South Hants Hospital (-)</c:v>
                </c:pt>
                <c:pt idx="3">
                  <c:v>Princess Anne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(505)</c:v>
                </c:pt>
                <c:pt idx="1">
                  <c:v>Southampton General Hospital (463)</c:v>
                </c:pt>
                <c:pt idx="2">
                  <c:v>Royal South Hants Hospital (-)</c:v>
                </c:pt>
                <c:pt idx="3">
                  <c:v>Princess Anne Hospital (42)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(505)</c:v>
                </c:pt>
                <c:pt idx="1">
                  <c:v>Southampton General Hospital (463)</c:v>
                </c:pt>
                <c:pt idx="2">
                  <c:v>Royal South Hants Hospital (-)</c:v>
                </c:pt>
                <c:pt idx="3">
                  <c:v>Princess Anne Hospital (42)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(505)</c:v>
                </c:pt>
                <c:pt idx="1">
                  <c:v>Southampton General Hospital (463)</c:v>
                </c:pt>
                <c:pt idx="2">
                  <c:v>Royal South Hants Hospital (-)</c:v>
                </c:pt>
                <c:pt idx="3">
                  <c:v>Princess Anne Hospital (42)</c:v>
                </c:pt>
              </c:strCache>
            </c:strRef>
          </c:cat>
          <c:val>
            <c:numRef>
              <c:f>Sheet1!$G$2:$G$5</c:f>
              <c:numCache>
                <c:formatCode>0.0;;</c:formatCode>
                <c:ptCount val="4"/>
                <c:pt idx="0">
                  <c:v>9.3765251690138403</c:v>
                </c:pt>
                <c:pt idx="1">
                  <c:v>9.3613668477416034</c:v>
                </c:pt>
                <c:pt idx="2">
                  <c:v>0</c:v>
                </c:pt>
                <c:pt idx="3">
                  <c:v>9.3779247807879731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(505)</c:v>
                </c:pt>
                <c:pt idx="1">
                  <c:v>Southampton General Hospital (463)</c:v>
                </c:pt>
                <c:pt idx="2">
                  <c:v>Royal South Hants Hospital (-)</c:v>
                </c:pt>
                <c:pt idx="3">
                  <c:v>Princess Anne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(505)</c:v>
                </c:pt>
                <c:pt idx="1">
                  <c:v>Southampton General Hospital (463)</c:v>
                </c:pt>
                <c:pt idx="2">
                  <c:v>Royal South Hants Hospital (-)</c:v>
                </c:pt>
                <c:pt idx="3">
                  <c:v>Princess Anne Hospital (42)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(505)</c:v>
                </c:pt>
                <c:pt idx="1">
                  <c:v>Southampton General Hospital (463)</c:v>
                </c:pt>
                <c:pt idx="2">
                  <c:v>Royal South Hants Hospital (-)</c:v>
                </c:pt>
                <c:pt idx="3">
                  <c:v>Princess Anne Hospital (42)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0.62347483098615974</c:v>
                </c:pt>
                <c:pt idx="1">
                  <c:v>0.63863315225839656</c:v>
                </c:pt>
                <c:pt idx="2">
                  <c:v>0</c:v>
                </c:pt>
                <c:pt idx="3">
                  <c:v>0.62207521921202691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Southampton General Hospital (441)</c:v>
                </c:pt>
                <c:pt idx="2">
                  <c:v>Royal South Hants Hospital (-)</c:v>
                </c:pt>
                <c:pt idx="3">
                  <c:v>Princess Anne Hospital (39)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Southampton General Hospital (441)</c:v>
                </c:pt>
                <c:pt idx="2">
                  <c:v>Royal South Hants Hospital (-)</c:v>
                </c:pt>
                <c:pt idx="3">
                  <c:v>Princess Anne Hospital (39)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Southampton General Hospital (441)</c:v>
                </c:pt>
                <c:pt idx="2">
                  <c:v>Royal South Hants Hospital (-)</c:v>
                </c:pt>
                <c:pt idx="3">
                  <c:v>Princess Anne Hospital (39)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Southampton General Hospital (441)</c:v>
                </c:pt>
                <c:pt idx="2">
                  <c:v>Royal South Hants Hospital (-)</c:v>
                </c:pt>
                <c:pt idx="3">
                  <c:v>Princess Anne Hospital (39)</c:v>
                </c:pt>
              </c:strCache>
            </c:strRef>
          </c:cat>
          <c:val>
            <c:numRef>
              <c:f>Sheet1!$G$2:$G$5</c:f>
              <c:numCache>
                <c:formatCode>0.0;;</c:formatCode>
                <c:ptCount val="4"/>
                <c:pt idx="0">
                  <c:v>0</c:v>
                </c:pt>
                <c:pt idx="1">
                  <c:v>9.0531869228519497</c:v>
                </c:pt>
                <c:pt idx="2">
                  <c:v>0</c:v>
                </c:pt>
                <c:pt idx="3">
                  <c:v>9.1026067771768435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Southampton General Hospital (441)</c:v>
                </c:pt>
                <c:pt idx="2">
                  <c:v>Royal South Hants Hospital (-)</c:v>
                </c:pt>
                <c:pt idx="3">
                  <c:v>Princess Anne Hospital (39)</c:v>
                </c:pt>
              </c:strCache>
            </c:strRef>
          </c:cat>
          <c:val>
            <c:numRef>
              <c:f>Sheet1!$H$2:$H$5</c:f>
              <c:numCache>
                <c:formatCode>0.0;;</c:formatCode>
                <c:ptCount val="4"/>
                <c:pt idx="0">
                  <c:v>9.0912327296495885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Southampton General Hospital (441)</c:v>
                </c:pt>
                <c:pt idx="2">
                  <c:v>Royal South Hants Hospital (-)</c:v>
                </c:pt>
                <c:pt idx="3">
                  <c:v>Princess Anne Hospital (39)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Southampton General Hospital (441)</c:v>
                </c:pt>
                <c:pt idx="2">
                  <c:v>Royal South Hants Hospital (-)</c:v>
                </c:pt>
                <c:pt idx="3">
                  <c:v>Princess Anne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0.90876727035041149</c:v>
                </c:pt>
                <c:pt idx="1">
                  <c:v>0.9468130771480503</c:v>
                </c:pt>
                <c:pt idx="2">
                  <c:v>0</c:v>
                </c:pt>
                <c:pt idx="3">
                  <c:v>0.89739322282315648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Sheet1!$G$2:$G$5</c:f>
              <c:numCache>
                <c:formatCode>0.0;;</c:formatCode>
                <c:ptCount val="4"/>
                <c:pt idx="0">
                  <c:v>9.3344274947127133</c:v>
                </c:pt>
                <c:pt idx="1">
                  <c:v>9.3313133427421633</c:v>
                </c:pt>
                <c:pt idx="2">
                  <c:v>0</c:v>
                </c:pt>
                <c:pt idx="3">
                  <c:v>9.0090506371817263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0.66557250528728673</c:v>
                </c:pt>
                <c:pt idx="1">
                  <c:v>0.66868665725783671</c:v>
                </c:pt>
                <c:pt idx="2">
                  <c:v>0</c:v>
                </c:pt>
                <c:pt idx="3">
                  <c:v>0.99094936281827373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Southampton General Hospital (467)</c:v>
                </c:pt>
                <c:pt idx="2">
                  <c:v>Royal South Hants Hospital (-)</c:v>
                </c:pt>
                <c:pt idx="3">
                  <c:v>Princess Anne Hospital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Southampton General Hospital (467)</c:v>
                </c:pt>
                <c:pt idx="2">
                  <c:v>Royal South Hants Hospital (-)</c:v>
                </c:pt>
                <c:pt idx="3">
                  <c:v>Princess Anne Hospital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Southampton General Hospital (467)</c:v>
                </c:pt>
                <c:pt idx="2">
                  <c:v>Royal South Hants Hospital (-)</c:v>
                </c:pt>
                <c:pt idx="3">
                  <c:v>Princess Anne Hospital (47)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Southampton General Hospital (467)</c:v>
                </c:pt>
                <c:pt idx="2">
                  <c:v>Royal South Hants Hospital (-)</c:v>
                </c:pt>
                <c:pt idx="3">
                  <c:v>Princess Anne Hospital (47)</c:v>
                </c:pt>
              </c:strCache>
            </c:strRef>
          </c:cat>
          <c:val>
            <c:numRef>
              <c:f>Sheet1!$G$2:$G$5</c:f>
              <c:numCache>
                <c:formatCode>0.0;;</c:formatCode>
                <c:ptCount val="4"/>
                <c:pt idx="0">
                  <c:v>8.7412974112779782</c:v>
                </c:pt>
                <c:pt idx="1">
                  <c:v>8.6877352979168023</c:v>
                </c:pt>
                <c:pt idx="2">
                  <c:v>0</c:v>
                </c:pt>
                <c:pt idx="3">
                  <c:v>8.704617142760755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Southampton General Hospital (467)</c:v>
                </c:pt>
                <c:pt idx="2">
                  <c:v>Royal South Hants Hospital (-)</c:v>
                </c:pt>
                <c:pt idx="3">
                  <c:v>Princess Anne Hospital (47)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Southampton General Hospital (467)</c:v>
                </c:pt>
                <c:pt idx="2">
                  <c:v>Royal South Hants Hospital (-)</c:v>
                </c:pt>
                <c:pt idx="3">
                  <c:v>Princess Anne Hospital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Southampton General Hospital (467)</c:v>
                </c:pt>
                <c:pt idx="2">
                  <c:v>Royal South Hants Hospital (-)</c:v>
                </c:pt>
                <c:pt idx="3">
                  <c:v>Princess Anne Hospital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1.2587025887220218</c:v>
                </c:pt>
                <c:pt idx="1">
                  <c:v>1.3122647020831977</c:v>
                </c:pt>
                <c:pt idx="2">
                  <c:v>0</c:v>
                </c:pt>
                <c:pt idx="3">
                  <c:v>1.295382857239245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Southampton General Hospital (459)</c:v>
                </c:pt>
                <c:pt idx="2">
                  <c:v>Royal South Hants Hospital (-)</c:v>
                </c:pt>
                <c:pt idx="3">
                  <c:v>Princess Anne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Southampton General Hospital (459)</c:v>
                </c:pt>
                <c:pt idx="2">
                  <c:v>Royal South Hants Hospital (-)</c:v>
                </c:pt>
                <c:pt idx="3">
                  <c:v>Princess Anne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Southampton General Hospital (459)</c:v>
                </c:pt>
                <c:pt idx="2">
                  <c:v>Royal South Hants Hospital (-)</c:v>
                </c:pt>
                <c:pt idx="3">
                  <c:v>Princess Anne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Southampton General Hospital (459)</c:v>
                </c:pt>
                <c:pt idx="2">
                  <c:v>Royal South Hants Hospital (-)</c:v>
                </c:pt>
                <c:pt idx="3">
                  <c:v>Princess Anne Hospital (44)</c:v>
                </c:pt>
              </c:strCache>
            </c:strRef>
          </c:cat>
          <c:val>
            <c:numRef>
              <c:f>Sheet1!$G$2:$G$5</c:f>
              <c:numCache>
                <c:formatCode>0.0;;</c:formatCode>
                <c:ptCount val="4"/>
                <c:pt idx="0">
                  <c:v>8.9342678034666356</c:v>
                </c:pt>
                <c:pt idx="1">
                  <c:v>8.9047578651014554</c:v>
                </c:pt>
                <c:pt idx="2">
                  <c:v>0</c:v>
                </c:pt>
                <c:pt idx="3">
                  <c:v>8.938581607694454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Southampton General Hospital (459)</c:v>
                </c:pt>
                <c:pt idx="2">
                  <c:v>Royal South Hants Hospital (-)</c:v>
                </c:pt>
                <c:pt idx="3">
                  <c:v>Princess Anne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Southampton General Hospital (459)</c:v>
                </c:pt>
                <c:pt idx="2">
                  <c:v>Royal South Hants Hospital (-)</c:v>
                </c:pt>
                <c:pt idx="3">
                  <c:v>Princess Anne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Southampton General Hospital (459)</c:v>
                </c:pt>
                <c:pt idx="2">
                  <c:v>Royal South Hants Hospital (-)</c:v>
                </c:pt>
                <c:pt idx="3">
                  <c:v>Princess Anne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1.0657321965333644</c:v>
                </c:pt>
                <c:pt idx="1">
                  <c:v>1.0952421348985446</c:v>
                </c:pt>
                <c:pt idx="2">
                  <c:v>0</c:v>
                </c:pt>
                <c:pt idx="3">
                  <c:v>1.061418392305546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Sheet1!$G$2:$G$5</c:f>
              <c:numCache>
                <c:formatCode>0.0;;</c:formatCode>
                <c:ptCount val="4"/>
                <c:pt idx="0">
                  <c:v>0</c:v>
                </c:pt>
                <c:pt idx="1">
                  <c:v>9.159451984831728</c:v>
                </c:pt>
                <c:pt idx="2">
                  <c:v>0</c:v>
                </c:pt>
                <c:pt idx="3">
                  <c:v>9.3524245376110109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Sheet1!$H$2:$H$5</c:f>
              <c:numCache>
                <c:formatCode>0.0;;</c:formatCode>
                <c:ptCount val="4"/>
                <c:pt idx="0">
                  <c:v>9.198628357962976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Southampton General Hospital (484)</c:v>
                </c:pt>
                <c:pt idx="2">
                  <c:v>Royal South Hants Hospital (-)</c:v>
                </c:pt>
                <c:pt idx="3">
                  <c:v>Princess Anne Hospital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0.80137164203702405</c:v>
                </c:pt>
                <c:pt idx="1">
                  <c:v>0.84054801516827204</c:v>
                </c:pt>
                <c:pt idx="2">
                  <c:v>0</c:v>
                </c:pt>
                <c:pt idx="3">
                  <c:v>0.64757546238898911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Southampton General Hospital (475)</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Southampton General Hospital (475)</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Southampton General Hospital (475)</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Southampton General Hospital (475)</c:v>
                </c:pt>
                <c:pt idx="2">
                  <c:v>Royal South Hants Hospital (-)</c:v>
                </c:pt>
                <c:pt idx="3">
                  <c:v>Princess Anne Hospital (45)</c:v>
                </c:pt>
              </c:strCache>
            </c:strRef>
          </c:cat>
          <c:val>
            <c:numRef>
              <c:f>Sheet1!$G$2:$G$5</c:f>
              <c:numCache>
                <c:formatCode>0.0;;</c:formatCode>
                <c:ptCount val="4"/>
                <c:pt idx="0">
                  <c:v>8.9785695729515584</c:v>
                </c:pt>
                <c:pt idx="1">
                  <c:v>8.9306635968200681</c:v>
                </c:pt>
                <c:pt idx="2">
                  <c:v>0</c:v>
                </c:pt>
                <c:pt idx="3">
                  <c:v>8.9237764399055592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Southampton General Hospital (475)</c:v>
                </c:pt>
                <c:pt idx="2">
                  <c:v>Royal South Hants Hospital (-)</c:v>
                </c:pt>
                <c:pt idx="3">
                  <c:v>Princess Anne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Southampton General Hospital (475)</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Southampton General Hospital (475)</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1.0214304270484416</c:v>
                </c:pt>
                <c:pt idx="1">
                  <c:v>1.0693364031799319</c:v>
                </c:pt>
                <c:pt idx="2">
                  <c:v>0</c:v>
                </c:pt>
                <c:pt idx="3">
                  <c:v>1.0762235600944408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(517)</c:v>
                </c:pt>
                <c:pt idx="1">
                  <c:v>Southampton General Hospital (472)</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(517)</c:v>
                </c:pt>
                <c:pt idx="1">
                  <c:v>Southampton General Hospital (472)</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(517)</c:v>
                </c:pt>
                <c:pt idx="1">
                  <c:v>Southampton General Hospital (472)</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(517)</c:v>
                </c:pt>
                <c:pt idx="1">
                  <c:v>Southampton General Hospital (472)</c:v>
                </c:pt>
                <c:pt idx="2">
                  <c:v>Royal South Hants Hospital (-)</c:v>
                </c:pt>
                <c:pt idx="3">
                  <c:v>Princess Anne Hospital (45)</c:v>
                </c:pt>
              </c:strCache>
            </c:strRef>
          </c:cat>
          <c:val>
            <c:numRef>
              <c:f>Sheet1!$G$2:$G$5</c:f>
              <c:numCache>
                <c:formatCode>0.0;;</c:formatCode>
                <c:ptCount val="4"/>
                <c:pt idx="0">
                  <c:v>7.9950565601403367</c:v>
                </c:pt>
                <c:pt idx="1">
                  <c:v>7.9078472211028696</c:v>
                </c:pt>
                <c:pt idx="2">
                  <c:v>0</c:v>
                </c:pt>
                <c:pt idx="3">
                  <c:v>8.2176873874406162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(517)</c:v>
                </c:pt>
                <c:pt idx="1">
                  <c:v>Southampton General Hospital (472)</c:v>
                </c:pt>
                <c:pt idx="2">
                  <c:v>Royal South Hants Hospital (-)</c:v>
                </c:pt>
                <c:pt idx="3">
                  <c:v>Princess Anne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(517)</c:v>
                </c:pt>
                <c:pt idx="1">
                  <c:v>Southampton General Hospital (472)</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(517)</c:v>
                </c:pt>
                <c:pt idx="1">
                  <c:v>Southampton General Hospital (472)</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2.0049434398596633</c:v>
                </c:pt>
                <c:pt idx="1">
                  <c:v>2.0921527788971304</c:v>
                </c:pt>
                <c:pt idx="2">
                  <c:v>0</c:v>
                </c:pt>
                <c:pt idx="3">
                  <c:v>1.7823126125593838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Southampton General Hospital (431)</c:v>
                </c:pt>
                <c:pt idx="2">
                  <c:v>Royal South Hants Hospital (-)</c:v>
                </c:pt>
                <c:pt idx="3">
                  <c:v>Princess Anne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Southampton General Hospital (431)</c:v>
                </c:pt>
                <c:pt idx="2">
                  <c:v>Royal South Hants Hospital (-)</c:v>
                </c:pt>
                <c:pt idx="3">
                  <c:v>Princess Anne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Southampton General Hospital (431)</c:v>
                </c:pt>
                <c:pt idx="2">
                  <c:v>Royal South Hants Hospital (-)</c:v>
                </c:pt>
                <c:pt idx="3">
                  <c:v>Princess Anne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Southampton General Hospital (431)</c:v>
                </c:pt>
                <c:pt idx="2">
                  <c:v>Royal South Hants Hospital (-)</c:v>
                </c:pt>
                <c:pt idx="3">
                  <c:v>Princess Anne Hospital (43)</c:v>
                </c:pt>
              </c:strCache>
            </c:strRef>
          </c:cat>
          <c:val>
            <c:numRef>
              <c:f>Sheet1!$G$2:$G$5</c:f>
              <c:numCache>
                <c:formatCode>0.0;;</c:formatCode>
                <c:ptCount val="4"/>
                <c:pt idx="0">
                  <c:v>7.9660154318784206</c:v>
                </c:pt>
                <c:pt idx="1">
                  <c:v>7.9129118748943323</c:v>
                </c:pt>
                <c:pt idx="2">
                  <c:v>0</c:v>
                </c:pt>
                <c:pt idx="3">
                  <c:v>8.2436385672399659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Southampton General Hospital (431)</c:v>
                </c:pt>
                <c:pt idx="2">
                  <c:v>Royal South Hants Hospital (-)</c:v>
                </c:pt>
                <c:pt idx="3">
                  <c:v>Princess Anne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Southampton General Hospital (431)</c:v>
                </c:pt>
                <c:pt idx="2">
                  <c:v>Royal South Hants Hospital (-)</c:v>
                </c:pt>
                <c:pt idx="3">
                  <c:v>Princess Anne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Southampton General Hospital (431)</c:v>
                </c:pt>
                <c:pt idx="2">
                  <c:v>Royal South Hants Hospital (-)</c:v>
                </c:pt>
                <c:pt idx="3">
                  <c:v>Princess Anne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2.0339845681215794</c:v>
                </c:pt>
                <c:pt idx="1">
                  <c:v>2.0870881251056677</c:v>
                </c:pt>
                <c:pt idx="2">
                  <c:v>0</c:v>
                </c:pt>
                <c:pt idx="3">
                  <c:v>1.7563614327600341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(466)</c:v>
                </c:pt>
                <c:pt idx="2">
                  <c:v>Royal South Hants Hospital (-)</c:v>
                </c:pt>
                <c:pt idx="3">
                  <c:v>Princess Anne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(466)</c:v>
                </c:pt>
                <c:pt idx="2">
                  <c:v>Royal South Hants Hospital (-)</c:v>
                </c:pt>
                <c:pt idx="3">
                  <c:v>Princess Anne Hospital (42)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(466)</c:v>
                </c:pt>
                <c:pt idx="2">
                  <c:v>Royal South Hants Hospital (-)</c:v>
                </c:pt>
                <c:pt idx="3">
                  <c:v>Princess Anne Hospital (42)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(466)</c:v>
                </c:pt>
                <c:pt idx="2">
                  <c:v>Royal South Hants Hospital (-)</c:v>
                </c:pt>
                <c:pt idx="3">
                  <c:v>Princess Anne Hospital (42)</c:v>
                </c:pt>
              </c:strCache>
            </c:strRef>
          </c:cat>
          <c:val>
            <c:numRef>
              <c:f>Sheet1!$G$2:$G$5</c:f>
              <c:numCache>
                <c:formatCode>0.0;;</c:formatCode>
                <c:ptCount val="4"/>
                <c:pt idx="0">
                  <c:v>7.2607482460928594</c:v>
                </c:pt>
                <c:pt idx="1">
                  <c:v>7.1933307314137549</c:v>
                </c:pt>
                <c:pt idx="2">
                  <c:v>0</c:v>
                </c:pt>
                <c:pt idx="3">
                  <c:v>7.60214594723523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(466)</c:v>
                </c:pt>
                <c:pt idx="2">
                  <c:v>Royal South Hants Hospital (-)</c:v>
                </c:pt>
                <c:pt idx="3">
                  <c:v>Princess Anne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(466)</c:v>
                </c:pt>
                <c:pt idx="2">
                  <c:v>Royal South Hants Hospital (-)</c:v>
                </c:pt>
                <c:pt idx="3">
                  <c:v>Princess Anne Hospital (42)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(466)</c:v>
                </c:pt>
                <c:pt idx="2">
                  <c:v>Royal South Hants Hospital (-)</c:v>
                </c:pt>
                <c:pt idx="3">
                  <c:v>Princess Anne Hospital (42)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2.7392517539071406</c:v>
                </c:pt>
                <c:pt idx="1">
                  <c:v>2.8066692685862451</c:v>
                </c:pt>
                <c:pt idx="2">
                  <c:v>0</c:v>
                </c:pt>
                <c:pt idx="3">
                  <c:v>2.39785405276477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Southampton General Hospital (467)</c:v>
                </c:pt>
                <c:pt idx="2">
                  <c:v>Royal South Hants Hospital (-)</c:v>
                </c:pt>
                <c:pt idx="3">
                  <c:v>Princess Anne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Southampton General Hospital (467)</c:v>
                </c:pt>
                <c:pt idx="2">
                  <c:v>Royal South Hants Hospital (-)</c:v>
                </c:pt>
                <c:pt idx="3">
                  <c:v>Princess Anne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Southampton General Hospital (467)</c:v>
                </c:pt>
                <c:pt idx="2">
                  <c:v>Royal South Hants Hospital (-)</c:v>
                </c:pt>
                <c:pt idx="3">
                  <c:v>Princess Anne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Southampton General Hospital (467)</c:v>
                </c:pt>
                <c:pt idx="2">
                  <c:v>Royal South Hants Hospital (-)</c:v>
                </c:pt>
                <c:pt idx="3">
                  <c:v>Princess Anne Hospital (44)</c:v>
                </c:pt>
              </c:strCache>
            </c:strRef>
          </c:cat>
          <c:val>
            <c:numRef>
              <c:f>Sheet1!$G$2:$G$5</c:f>
              <c:numCache>
                <c:formatCode>0.0;;</c:formatCode>
                <c:ptCount val="4"/>
                <c:pt idx="0">
                  <c:v>0</c:v>
                </c:pt>
                <c:pt idx="1">
                  <c:v>9.2148989892908588</c:v>
                </c:pt>
                <c:pt idx="2">
                  <c:v>0</c:v>
                </c:pt>
                <c:pt idx="3">
                  <c:v>8.6374029140948867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Southampton General Hospital (467)</c:v>
                </c:pt>
                <c:pt idx="2">
                  <c:v>Royal South Hants Hospital (-)</c:v>
                </c:pt>
                <c:pt idx="3">
                  <c:v>Princess Anne Hospital (44)</c:v>
                </c:pt>
              </c:strCache>
            </c:strRef>
          </c:cat>
          <c:val>
            <c:numRef>
              <c:f>Sheet1!$H$2:$H$5</c:f>
              <c:numCache>
                <c:formatCode>0.0;;</c:formatCode>
                <c:ptCount val="4"/>
                <c:pt idx="0">
                  <c:v>9.2102050964544002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Southampton General Hospital (467)</c:v>
                </c:pt>
                <c:pt idx="2">
                  <c:v>Royal South Hants Hospital (-)</c:v>
                </c:pt>
                <c:pt idx="3">
                  <c:v>Princess Anne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(511)</c:v>
                </c:pt>
                <c:pt idx="1">
                  <c:v>Southampton General Hospital (467)</c:v>
                </c:pt>
                <c:pt idx="2">
                  <c:v>Royal South Hants Hospital (-)</c:v>
                </c:pt>
                <c:pt idx="3">
                  <c:v>Princess Anne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0.78979490354559978</c:v>
                </c:pt>
                <c:pt idx="1">
                  <c:v>0.78510101070914118</c:v>
                </c:pt>
                <c:pt idx="2">
                  <c:v>0</c:v>
                </c:pt>
                <c:pt idx="3">
                  <c:v>1.3625970859051133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Southampton General Hospital (404)</c:v>
                </c:pt>
                <c:pt idx="2">
                  <c:v>Royal South Hants Hospital (-)</c:v>
                </c:pt>
                <c:pt idx="3">
                  <c:v>Princess Anne Hospital (40)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Southampton General Hospital (404)</c:v>
                </c:pt>
                <c:pt idx="2">
                  <c:v>Royal South Hants Hospital (-)</c:v>
                </c:pt>
                <c:pt idx="3">
                  <c:v>Princess Anne Hospital (40)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Southampton General Hospital (404)</c:v>
                </c:pt>
                <c:pt idx="2">
                  <c:v>Royal South Hants Hospital (-)</c:v>
                </c:pt>
                <c:pt idx="3">
                  <c:v>Princess Anne Hospital (40)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Southampton General Hospital (404)</c:v>
                </c:pt>
                <c:pt idx="2">
                  <c:v>Royal South Hants Hospital (-)</c:v>
                </c:pt>
                <c:pt idx="3">
                  <c:v>Princess Anne Hospital (40)</c:v>
                </c:pt>
              </c:strCache>
            </c:strRef>
          </c:cat>
          <c:val>
            <c:numRef>
              <c:f>Sheet1!$G$2:$G$5</c:f>
              <c:numCache>
                <c:formatCode>0.0;;</c:formatCode>
                <c:ptCount val="4"/>
                <c:pt idx="0">
                  <c:v>0</c:v>
                </c:pt>
                <c:pt idx="1">
                  <c:v>8.2498394546736389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Southampton General Hospital (404)</c:v>
                </c:pt>
                <c:pt idx="2">
                  <c:v>Royal South Hants Hospital (-)</c:v>
                </c:pt>
                <c:pt idx="3">
                  <c:v>Princess Anne Hospital (40)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Southampton General Hospital (404)</c:v>
                </c:pt>
                <c:pt idx="2">
                  <c:v>Royal South Hants Hospital (-)</c:v>
                </c:pt>
                <c:pt idx="3">
                  <c:v>Princess Anne Hospital (40)</c:v>
                </c:pt>
              </c:strCache>
            </c:strRef>
          </c:cat>
          <c:val>
            <c:numRef>
              <c:f>Sheet1!$I$2:$I$5</c:f>
              <c:numCache>
                <c:formatCode>0.0;;</c:formatCode>
                <c:ptCount val="4"/>
                <c:pt idx="0">
                  <c:v>8.3373436694153931</c:v>
                </c:pt>
                <c:pt idx="1">
                  <c:v>0</c:v>
                </c:pt>
                <c:pt idx="2">
                  <c:v>0</c:v>
                </c:pt>
                <c:pt idx="3">
                  <c:v>8.7373677117662236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(444)</c:v>
                </c:pt>
                <c:pt idx="1">
                  <c:v>Southampton General Hospital (404)</c:v>
                </c:pt>
                <c:pt idx="2">
                  <c:v>Royal South Hants Hospital (-)</c:v>
                </c:pt>
                <c:pt idx="3">
                  <c:v>Princess Anne Hospital (40)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1.6626563305846069</c:v>
                </c:pt>
                <c:pt idx="1">
                  <c:v>1.7501605453263611</c:v>
                </c:pt>
                <c:pt idx="2">
                  <c:v>0</c:v>
                </c:pt>
                <c:pt idx="3">
                  <c:v>1.2626322882337764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Southampton General Hospital (476)</c:v>
                </c:pt>
                <c:pt idx="2">
                  <c:v>Royal South Hants Hospital (-)</c:v>
                </c:pt>
                <c:pt idx="3">
                  <c:v>Princess Anne Hospital (46)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Southampton General Hospital (476)</c:v>
                </c:pt>
                <c:pt idx="2">
                  <c:v>Royal South Hants Hospital (-)</c:v>
                </c:pt>
                <c:pt idx="3">
                  <c:v>Princess Anne Hospital (46)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Southampton General Hospital (476)</c:v>
                </c:pt>
                <c:pt idx="2">
                  <c:v>Royal South Hants Hospital (-)</c:v>
                </c:pt>
                <c:pt idx="3">
                  <c:v>Princess Anne Hospital (46)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Southampton General Hospital (476)</c:v>
                </c:pt>
                <c:pt idx="2">
                  <c:v>Royal South Hants Hospital (-)</c:v>
                </c:pt>
                <c:pt idx="3">
                  <c:v>Princess Anne Hospital (46)</c:v>
                </c:pt>
              </c:strCache>
            </c:strRef>
          </c:cat>
          <c:val>
            <c:numRef>
              <c:f>Sheet1!$G$2:$G$5</c:f>
              <c:numCache>
                <c:formatCode>0.0;;</c:formatCode>
                <c:ptCount val="4"/>
                <c:pt idx="0">
                  <c:v>9.5755321752008058</c:v>
                </c:pt>
                <c:pt idx="1">
                  <c:v>9.5520847951795744</c:v>
                </c:pt>
                <c:pt idx="2">
                  <c:v>0</c:v>
                </c:pt>
                <c:pt idx="3">
                  <c:v>9.5757894974212281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Southampton General Hospital (476)</c:v>
                </c:pt>
                <c:pt idx="2">
                  <c:v>Royal South Hants Hospital (-)</c:v>
                </c:pt>
                <c:pt idx="3">
                  <c:v>Princess Anne Hospital (46)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Southampton General Hospital (476)</c:v>
                </c:pt>
                <c:pt idx="2">
                  <c:v>Royal South Hants Hospital (-)</c:v>
                </c:pt>
                <c:pt idx="3">
                  <c:v>Princess Anne Hospital (46)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(522)</c:v>
                </c:pt>
                <c:pt idx="1">
                  <c:v>Southampton General Hospital (476)</c:v>
                </c:pt>
                <c:pt idx="2">
                  <c:v>Royal South Hants Hospital (-)</c:v>
                </c:pt>
                <c:pt idx="3">
                  <c:v>Princess Anne Hospital (46)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0.4244678247991942</c:v>
                </c:pt>
                <c:pt idx="1">
                  <c:v>0.44791520482042557</c:v>
                </c:pt>
                <c:pt idx="2">
                  <c:v>0</c:v>
                </c:pt>
                <c:pt idx="3">
                  <c:v>0.42421050257877191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Southampton General Hospital (415)</c:v>
                </c:pt>
                <c:pt idx="2">
                  <c:v>Royal South Hants Hospital (-)</c:v>
                </c:pt>
                <c:pt idx="3">
                  <c:v>Princess Anne Hospital (43)</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Southampton General Hospital (415)</c:v>
                </c:pt>
                <c:pt idx="2">
                  <c:v>Royal South Hants Hospital (-)</c:v>
                </c:pt>
                <c:pt idx="3">
                  <c:v>Princess Anne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Southampton General Hospital (415)</c:v>
                </c:pt>
                <c:pt idx="2">
                  <c:v>Royal South Hants Hospital (-)</c:v>
                </c:pt>
                <c:pt idx="3">
                  <c:v>Princess Anne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Southampton General Hospital (415)</c:v>
                </c:pt>
                <c:pt idx="2">
                  <c:v>Royal South Hants Hospital (-)</c:v>
                </c:pt>
                <c:pt idx="3">
                  <c:v>Princess Anne Hospital (43)</c:v>
                </c:pt>
              </c:strCache>
            </c:strRef>
          </c:cat>
          <c:val>
            <c:numRef>
              <c:f>Sheet1!$G$2:$G$5</c:f>
              <c:numCache>
                <c:formatCode>0.0;;</c:formatCode>
                <c:ptCount val="4"/>
                <c:pt idx="0">
                  <c:v>9.0291404394315116</c:v>
                </c:pt>
                <c:pt idx="1">
                  <c:v>8.9826862929017981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Southampton General Hospital (415)</c:v>
                </c:pt>
                <c:pt idx="2">
                  <c:v>Royal South Hants Hospital (-)</c:v>
                </c:pt>
                <c:pt idx="3">
                  <c:v>Princess Anne Hospital (43)</c:v>
                </c:pt>
              </c:strCache>
            </c:strRef>
          </c:cat>
          <c:val>
            <c:numRef>
              <c:f>Sheet1!$H$2:$H$5</c:f>
              <c:numCache>
                <c:formatCode>0.0;;</c:formatCode>
                <c:ptCount val="4"/>
                <c:pt idx="0">
                  <c:v>0</c:v>
                </c:pt>
                <c:pt idx="1">
                  <c:v>0</c:v>
                </c:pt>
                <c:pt idx="2">
                  <c:v>0</c:v>
                </c:pt>
                <c:pt idx="3">
                  <c:v>9.433698468663577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Southampton General Hospital (415)</c:v>
                </c:pt>
                <c:pt idx="2">
                  <c:v>Royal South Hants Hospital (-)</c:v>
                </c:pt>
                <c:pt idx="3">
                  <c:v>Princess Anne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Southampton General Hospital (415)</c:v>
                </c:pt>
                <c:pt idx="2">
                  <c:v>Royal South Hants Hospital (-)</c:v>
                </c:pt>
                <c:pt idx="3">
                  <c:v>Princess Anne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0.97085956056848843</c:v>
                </c:pt>
                <c:pt idx="1">
                  <c:v>1.0173137070982019</c:v>
                </c:pt>
                <c:pt idx="2">
                  <c:v>0</c:v>
                </c:pt>
                <c:pt idx="3">
                  <c:v>0.56630153133642303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(444)</c:v>
                </c:pt>
                <c:pt idx="2">
                  <c:v>Royal South Hants Hospital (-)</c:v>
                </c:pt>
                <c:pt idx="3">
                  <c:v>Princess Anne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(444)</c:v>
                </c:pt>
                <c:pt idx="2">
                  <c:v>Royal South Hants Hospital (-)</c:v>
                </c:pt>
                <c:pt idx="3">
                  <c:v>Princess Anne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(444)</c:v>
                </c:pt>
                <c:pt idx="2">
                  <c:v>Royal South Hants Hospital (-)</c:v>
                </c:pt>
                <c:pt idx="3">
                  <c:v>Princess Anne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(444)</c:v>
                </c:pt>
                <c:pt idx="2">
                  <c:v>Royal South Hants Hospital (-)</c:v>
                </c:pt>
                <c:pt idx="3">
                  <c:v>Princess Anne Hospital (43)</c:v>
                </c:pt>
              </c:strCache>
            </c:strRef>
          </c:cat>
          <c:val>
            <c:numRef>
              <c:f>Sheet1!$G$2:$G$5</c:f>
              <c:numCache>
                <c:formatCode>0.0;;</c:formatCode>
                <c:ptCount val="4"/>
                <c:pt idx="0">
                  <c:v>8.5332301345985151</c:v>
                </c:pt>
                <c:pt idx="1">
                  <c:v>8.4699768065890275</c:v>
                </c:pt>
                <c:pt idx="2">
                  <c:v>0</c:v>
                </c:pt>
                <c:pt idx="3">
                  <c:v>8.8788020861331756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(444)</c:v>
                </c:pt>
                <c:pt idx="2">
                  <c:v>Royal South Hants Hospital (-)</c:v>
                </c:pt>
                <c:pt idx="3">
                  <c:v>Princess Anne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(444)</c:v>
                </c:pt>
                <c:pt idx="2">
                  <c:v>Royal South Hants Hospital (-)</c:v>
                </c:pt>
                <c:pt idx="3">
                  <c:v>Princess Anne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(444)</c:v>
                </c:pt>
                <c:pt idx="2">
                  <c:v>Royal South Hants Hospital (-)</c:v>
                </c:pt>
                <c:pt idx="3">
                  <c:v>Princess Anne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1.4667698654014849</c:v>
                </c:pt>
                <c:pt idx="1">
                  <c:v>1.5300231934109725</c:v>
                </c:pt>
                <c:pt idx="2">
                  <c:v>0</c:v>
                </c:pt>
                <c:pt idx="3">
                  <c:v>1.1211979138668244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Southampton General Hospital (47)</c:v>
                </c:pt>
                <c:pt idx="2">
                  <c:v>Royal South Hants Hospital (-)</c:v>
                </c:pt>
                <c:pt idx="3">
                  <c:v>Princess Anne Hospital (-)</c:v>
                </c:pt>
              </c:strCache>
            </c:strRef>
          </c:cat>
          <c:val>
            <c:numRef>
              <c:f>Sheet1!$D$2:$D$5</c:f>
              <c:numCache>
                <c:formatCode>0.0;;</c:formatCode>
                <c:ptCount val="4"/>
                <c:pt idx="0">
                  <c:v>8.6663426843777991</c:v>
                </c:pt>
                <c:pt idx="1">
                  <c:v>8.5823415440811743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Southampton General Hospital (47)</c:v>
                </c:pt>
                <c:pt idx="2">
                  <c:v>Royal South Hants Hospital (-)</c:v>
                </c:pt>
                <c:pt idx="3">
                  <c:v>Princess Anne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Southampton General Hospital (47)</c:v>
                </c:pt>
                <c:pt idx="2">
                  <c:v>Royal South Hants Hospital (-)</c:v>
                </c:pt>
                <c:pt idx="3">
                  <c:v>Princess Anne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Southampton General Hospital (47)</c:v>
                </c:pt>
                <c:pt idx="2">
                  <c:v>Royal South Hants Hospital (-)</c:v>
                </c:pt>
                <c:pt idx="3">
                  <c:v>Princess Anne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Southampton General Hospital (47)</c:v>
                </c:pt>
                <c:pt idx="2">
                  <c:v>Royal South Hants Hospital (-)</c:v>
                </c:pt>
                <c:pt idx="3">
                  <c:v>Princess Anne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Southampton General Hospital (47)</c:v>
                </c:pt>
                <c:pt idx="2">
                  <c:v>Royal South Hants Hospital (-)</c:v>
                </c:pt>
                <c:pt idx="3">
                  <c:v>Princess Anne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Southampton General Hospital (47)</c:v>
                </c:pt>
                <c:pt idx="2">
                  <c:v>Royal South Hants Hospital (-)</c:v>
                </c:pt>
                <c:pt idx="3">
                  <c:v>Princess Anne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Southampton General Hospital (44)</c:v>
                </c:pt>
                <c:pt idx="2">
                  <c:v>Royal South Hants Hospital (-)</c:v>
                </c:pt>
                <c:pt idx="3">
                  <c:v>Princess Anne Hospital (-)</c:v>
                </c:pt>
              </c:strCache>
            </c:strRef>
          </c:cat>
          <c:val>
            <c:numRef>
              <c:f>Sheet1!$D$2:$D$5</c:f>
              <c:numCache>
                <c:formatCode>0.0;;</c:formatCode>
                <c:ptCount val="4"/>
                <c:pt idx="0">
                  <c:v>9.5463454726348598</c:v>
                </c:pt>
                <c:pt idx="1">
                  <c:v>9.5138989395710549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Southampton General Hospital (44)</c:v>
                </c:pt>
                <c:pt idx="2">
                  <c:v>Royal South Hants Hospital (-)</c:v>
                </c:pt>
                <c:pt idx="3">
                  <c:v>Princess Anne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Southampton General Hospital (44)</c:v>
                </c:pt>
                <c:pt idx="2">
                  <c:v>Royal South Hants Hospital (-)</c:v>
                </c:pt>
                <c:pt idx="3">
                  <c:v>Princess Anne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Southampton General Hospital (44)</c:v>
                </c:pt>
                <c:pt idx="2">
                  <c:v>Royal South Hants Hospital (-)</c:v>
                </c:pt>
                <c:pt idx="3">
                  <c:v>Princess Anne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Southampton General Hospital (44)</c:v>
                </c:pt>
                <c:pt idx="2">
                  <c:v>Royal South Hants Hospital (-)</c:v>
                </c:pt>
                <c:pt idx="3">
                  <c:v>Princess Anne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Southampton General Hospital (44)</c:v>
                </c:pt>
                <c:pt idx="2">
                  <c:v>Royal South Hants Hospital (-)</c:v>
                </c:pt>
                <c:pt idx="3">
                  <c:v>Princess Anne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c:v>
                </c:pt>
                <c:pt idx="1">
                  <c:v>Southampton General Hospital (44)</c:v>
                </c:pt>
                <c:pt idx="2">
                  <c:v>Royal South Hants Hospital (-)</c:v>
                </c:pt>
                <c:pt idx="3">
                  <c:v>Princess Anne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Southampton General Hospital (140)</c:v>
                </c:pt>
                <c:pt idx="2">
                  <c:v>Royal South Hants Hospital (-)</c:v>
                </c:pt>
                <c:pt idx="3">
                  <c:v>Princess Anne Hospital (-)</c:v>
                </c:pt>
              </c:strCache>
            </c:strRef>
          </c:cat>
          <c:val>
            <c:numRef>
              <c:f>Sheet1!$D$2:$D$5</c:f>
              <c:numCache>
                <c:formatCode>0.0;;</c:formatCode>
                <c:ptCount val="4"/>
                <c:pt idx="0">
                  <c:v>9.089417355722766</c:v>
                </c:pt>
                <c:pt idx="1">
                  <c:v>9.0278382338213987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Southampton General Hospital (140)</c:v>
                </c:pt>
                <c:pt idx="2">
                  <c:v>Royal South Hants Hospital (-)</c:v>
                </c:pt>
                <c:pt idx="3">
                  <c:v>Princess Anne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Southampton General Hospital (140)</c:v>
                </c:pt>
                <c:pt idx="2">
                  <c:v>Royal South Hants Hospital (-)</c:v>
                </c:pt>
                <c:pt idx="3">
                  <c:v>Princess Anne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Southampton General Hospital (140)</c:v>
                </c:pt>
                <c:pt idx="2">
                  <c:v>Royal South Hants Hospital (-)</c:v>
                </c:pt>
                <c:pt idx="3">
                  <c:v>Princess Anne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Southampton General Hospital (140)</c:v>
                </c:pt>
                <c:pt idx="2">
                  <c:v>Royal South Hants Hospital (-)</c:v>
                </c:pt>
                <c:pt idx="3">
                  <c:v>Princess Anne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Southampton General Hospital (140)</c:v>
                </c:pt>
                <c:pt idx="2">
                  <c:v>Royal South Hants Hospital (-)</c:v>
                </c:pt>
                <c:pt idx="3">
                  <c:v>Princess Anne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Southampton General Hospital (140)</c:v>
                </c:pt>
                <c:pt idx="2">
                  <c:v>Royal South Hants Hospital (-)</c:v>
                </c:pt>
                <c:pt idx="3">
                  <c:v>Princess Anne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(122)</c:v>
                </c:pt>
                <c:pt idx="1">
                  <c:v>Southampton General Hospital (112)</c:v>
                </c:pt>
                <c:pt idx="2">
                  <c:v>Royal South Hants Hospital (-)</c:v>
                </c:pt>
                <c:pt idx="3">
                  <c:v>Princess Anne Hospital (-)</c:v>
                </c:pt>
              </c:strCache>
            </c:strRef>
          </c:cat>
          <c:val>
            <c:numRef>
              <c:f>Sheet1!$D$2:$D$5</c:f>
              <c:numCache>
                <c:formatCode>0.0;;</c:formatCode>
                <c:ptCount val="4"/>
                <c:pt idx="0">
                  <c:v>8.3015593371514491</c:v>
                </c:pt>
                <c:pt idx="1">
                  <c:v>8.2458753484669707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(122)</c:v>
                </c:pt>
                <c:pt idx="1">
                  <c:v>Southampton General Hospital (112)</c:v>
                </c:pt>
                <c:pt idx="2">
                  <c:v>Royal South Hants Hospital (-)</c:v>
                </c:pt>
                <c:pt idx="3">
                  <c:v>Princess Anne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(122)</c:v>
                </c:pt>
                <c:pt idx="1">
                  <c:v>Southampton General Hospital (112)</c:v>
                </c:pt>
                <c:pt idx="2">
                  <c:v>Royal South Hants Hospital (-)</c:v>
                </c:pt>
                <c:pt idx="3">
                  <c:v>Princess Anne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(122)</c:v>
                </c:pt>
                <c:pt idx="1">
                  <c:v>Southampton General Hospital (112)</c:v>
                </c:pt>
                <c:pt idx="2">
                  <c:v>Royal South Hants Hospital (-)</c:v>
                </c:pt>
                <c:pt idx="3">
                  <c:v>Princess Anne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(122)</c:v>
                </c:pt>
                <c:pt idx="1">
                  <c:v>Southampton General Hospital (112)</c:v>
                </c:pt>
                <c:pt idx="2">
                  <c:v>Royal South Hants Hospital (-)</c:v>
                </c:pt>
                <c:pt idx="3">
                  <c:v>Princess Anne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(122)</c:v>
                </c:pt>
                <c:pt idx="1">
                  <c:v>Southampton General Hospital (112)</c:v>
                </c:pt>
                <c:pt idx="2">
                  <c:v>Royal South Hants Hospital (-)</c:v>
                </c:pt>
                <c:pt idx="3">
                  <c:v>Princess Anne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(122)</c:v>
                </c:pt>
                <c:pt idx="1">
                  <c:v>Southampton General Hospital (112)</c:v>
                </c:pt>
                <c:pt idx="2">
                  <c:v>Royal South Hants Hospital (-)</c:v>
                </c:pt>
                <c:pt idx="3">
                  <c:v>Princess Anne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Southampton General Hospital (33)</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Southampton General Hospital (33)</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Southampton General Hospital (33)</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Southampton General Hospital (33)</c:v>
                </c:pt>
                <c:pt idx="2">
                  <c:v>Royal South Hants Hospital (-)</c:v>
                </c:pt>
                <c:pt idx="3">
                  <c:v>Princess Anne Hospital (-)</c:v>
                </c:pt>
              </c:strCache>
            </c:strRef>
          </c:cat>
          <c:val>
            <c:numRef>
              <c:f>Sheet1!$G$2:$G$5</c:f>
              <c:numCache>
                <c:formatCode>0.0;;</c:formatCode>
                <c:ptCount val="4"/>
                <c:pt idx="0">
                  <c:v>6.551071581595739</c:v>
                </c:pt>
                <c:pt idx="1">
                  <c:v>6.2776833416923283</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Southampton General Hospital (33)</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Southampton General Hospital (33)</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Southampton General Hospital (33)</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3.448928418404261</c:v>
                </c:pt>
                <c:pt idx="1">
                  <c:v>3.7223166583076717</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0.28767327176685198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0.65778484740318843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0.1833854975105238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1.9145184754776707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0.1833854975105238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0.65778484740318799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0.57486409793270177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6.7293154952048138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Southampton General Hospital (31)</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Southampton General Hospital (31)</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Southampton General Hospital (31)</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Southampton General Hospital (31)</c:v>
                </c:pt>
                <c:pt idx="2">
                  <c:v>Royal South Hants Hospital (-)</c:v>
                </c:pt>
                <c:pt idx="3">
                  <c:v>Princess Anne Hospital (-)</c:v>
                </c:pt>
              </c:strCache>
            </c:strRef>
          </c:cat>
          <c:val>
            <c:numRef>
              <c:f>Sheet1!$G$2:$G$5</c:f>
              <c:numCache>
                <c:formatCode>0.0;;</c:formatCode>
                <c:ptCount val="4"/>
                <c:pt idx="0">
                  <c:v>7.8105510576537283</c:v>
                </c:pt>
                <c:pt idx="1">
                  <c:v>7.6904693794861636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Southampton General Hospital (31)</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Southampton General Hospital (31)</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Southampton General Hospital (31)</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2.1894489423462717</c:v>
                </c:pt>
                <c:pt idx="1">
                  <c:v>2.3095306205138364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(465)</c:v>
                </c:pt>
                <c:pt idx="2">
                  <c:v>Royal South Hants Hospital (-)</c:v>
                </c:pt>
                <c:pt idx="3">
                  <c:v>Princess Anne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(465)</c:v>
                </c:pt>
                <c:pt idx="2">
                  <c:v>Royal South Hants Hospital (-)</c:v>
                </c:pt>
                <c:pt idx="3">
                  <c:v>Princess Anne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(465)</c:v>
                </c:pt>
                <c:pt idx="2">
                  <c:v>Royal South Hants Hospital (-)</c:v>
                </c:pt>
                <c:pt idx="3">
                  <c:v>Princess Anne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(465)</c:v>
                </c:pt>
                <c:pt idx="2">
                  <c:v>Royal South Hants Hospital (-)</c:v>
                </c:pt>
                <c:pt idx="3">
                  <c:v>Princess Anne Hospital (43)</c:v>
                </c:pt>
              </c:strCache>
            </c:strRef>
          </c:cat>
          <c:val>
            <c:numRef>
              <c:f>Sheet1!$G$2:$G$5</c:f>
              <c:numCache>
                <c:formatCode>0.0;;</c:formatCode>
                <c:ptCount val="4"/>
                <c:pt idx="0">
                  <c:v>6.7526305699682361</c:v>
                </c:pt>
                <c:pt idx="1">
                  <c:v>6.6938267167571128</c:v>
                </c:pt>
                <c:pt idx="2">
                  <c:v>0</c:v>
                </c:pt>
                <c:pt idx="3">
                  <c:v>6.6943201652939157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(465)</c:v>
                </c:pt>
                <c:pt idx="2">
                  <c:v>Royal South Hants Hospital (-)</c:v>
                </c:pt>
                <c:pt idx="3">
                  <c:v>Princess Anne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(465)</c:v>
                </c:pt>
                <c:pt idx="2">
                  <c:v>Royal South Hants Hospital (-)</c:v>
                </c:pt>
                <c:pt idx="3">
                  <c:v>Princess Anne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Southampton General Hospital (465)</c:v>
                </c:pt>
                <c:pt idx="2">
                  <c:v>Royal South Hants Hospital (-)</c:v>
                </c:pt>
                <c:pt idx="3">
                  <c:v>Princess Anne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3.2473694300317639</c:v>
                </c:pt>
                <c:pt idx="1">
                  <c:v>3.3061732832428872</c:v>
                </c:pt>
                <c:pt idx="2">
                  <c:v>0</c:v>
                </c:pt>
                <c:pt idx="3">
                  <c:v>3.3056798347060843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Southampton General Hospital (331)</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Southampton General Hospital (331)</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Southampton General Hospital (331)</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Southampton General Hospital (331)</c:v>
                </c:pt>
                <c:pt idx="2">
                  <c:v>Royal South Hants Hospital (-)</c:v>
                </c:pt>
                <c:pt idx="3">
                  <c:v>Princess Anne Hospital (-)</c:v>
                </c:pt>
              </c:strCache>
            </c:strRef>
          </c:cat>
          <c:val>
            <c:numRef>
              <c:f>Sheet1!$G$2:$G$5</c:f>
              <c:numCache>
                <c:formatCode>0.0;;</c:formatCode>
                <c:ptCount val="4"/>
                <c:pt idx="0">
                  <c:v>5.3738370002217648</c:v>
                </c:pt>
                <c:pt idx="1">
                  <c:v>5.2659696225802151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Southampton General Hospital (331)</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Southampton General Hospital (331)</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Southampton General Hospital (331)</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4.6261629997782352</c:v>
                </c:pt>
                <c:pt idx="1">
                  <c:v>4.7340303774197849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(162)</c:v>
                </c:pt>
                <c:pt idx="1">
                  <c:v>Southampton General Hospital (144)</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(162)</c:v>
                </c:pt>
                <c:pt idx="1">
                  <c:v>Southampton General Hospital (144)</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(162)</c:v>
                </c:pt>
                <c:pt idx="1">
                  <c:v>Southampton General Hospital (144)</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(162)</c:v>
                </c:pt>
                <c:pt idx="1">
                  <c:v>Southampton General Hospital (144)</c:v>
                </c:pt>
                <c:pt idx="2">
                  <c:v>Royal South Hants Hospital (-)</c:v>
                </c:pt>
                <c:pt idx="3">
                  <c:v>Princess Anne Hospital (-)</c:v>
                </c:pt>
              </c:strCache>
            </c:strRef>
          </c:cat>
          <c:val>
            <c:numRef>
              <c:f>Sheet1!$G$2:$G$5</c:f>
              <c:numCache>
                <c:formatCode>0.0;;</c:formatCode>
                <c:ptCount val="4"/>
                <c:pt idx="0">
                  <c:v>8.3853468732600014</c:v>
                </c:pt>
                <c:pt idx="1">
                  <c:v>8.0787338506438005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(162)</c:v>
                </c:pt>
                <c:pt idx="1">
                  <c:v>Southampton General Hospital (144)</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(162)</c:v>
                </c:pt>
                <c:pt idx="1">
                  <c:v>Southampton General Hospital (144)</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(162)</c:v>
                </c:pt>
                <c:pt idx="1">
                  <c:v>Southampton General Hospital (144)</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1.6146531267399986</c:v>
                </c:pt>
                <c:pt idx="1">
                  <c:v>1.9212661493561995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(481)</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(481)</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(481)</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(481)</c:v>
                </c:pt>
                <c:pt idx="2">
                  <c:v>Royal South Hants Hospital (-)</c:v>
                </c:pt>
                <c:pt idx="3">
                  <c:v>Princess Anne Hospital (45)</c:v>
                </c:pt>
              </c:strCache>
            </c:strRef>
          </c:cat>
          <c:val>
            <c:numRef>
              <c:f>Sheet1!$G$2:$G$5</c:f>
              <c:numCache>
                <c:formatCode>0.0;;</c:formatCode>
                <c:ptCount val="4"/>
                <c:pt idx="0">
                  <c:v>6.967433618488589</c:v>
                </c:pt>
                <c:pt idx="1">
                  <c:v>6.8548917893301224</c:v>
                </c:pt>
                <c:pt idx="2">
                  <c:v>0</c:v>
                </c:pt>
                <c:pt idx="3">
                  <c:v>7.3246787065545398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(481)</c:v>
                </c:pt>
                <c:pt idx="2">
                  <c:v>Royal South Hants Hospital (-)</c:v>
                </c:pt>
                <c:pt idx="3">
                  <c:v>Princess Anne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(481)</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Southampton General Hospital (481)</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3.032566381511411</c:v>
                </c:pt>
                <c:pt idx="1">
                  <c:v>3.1451082106698776</c:v>
                </c:pt>
                <c:pt idx="2">
                  <c:v>0</c:v>
                </c:pt>
                <c:pt idx="3">
                  <c:v>2.6753212934454602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Southampton General Hospital (455)</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Southampton General Hospital (455)</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Southampton General Hospital (455)</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Southampton General Hospital (455)</c:v>
                </c:pt>
                <c:pt idx="2">
                  <c:v>Royal South Hants Hospital (-)</c:v>
                </c:pt>
                <c:pt idx="3">
                  <c:v>Princess Anne Hospital (45)</c:v>
                </c:pt>
              </c:strCache>
            </c:strRef>
          </c:cat>
          <c:val>
            <c:numRef>
              <c:f>Sheet1!$G$2:$G$5</c:f>
              <c:numCache>
                <c:formatCode>0.0;;</c:formatCode>
                <c:ptCount val="4"/>
                <c:pt idx="0">
                  <c:v>8.1653000856673401</c:v>
                </c:pt>
                <c:pt idx="1">
                  <c:v>8.0823898027800709</c:v>
                </c:pt>
                <c:pt idx="2">
                  <c:v>0</c:v>
                </c:pt>
                <c:pt idx="3">
                  <c:v>8.0686533601857153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Southampton General Hospital (455)</c:v>
                </c:pt>
                <c:pt idx="2">
                  <c:v>Royal South Hants Hospital (-)</c:v>
                </c:pt>
                <c:pt idx="3">
                  <c:v>Princess Anne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Southampton General Hospital (455)</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Southampton General Hospital (455)</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1.8346999143326599</c:v>
                </c:pt>
                <c:pt idx="1">
                  <c:v>1.9176101972199291</c:v>
                </c:pt>
                <c:pt idx="2">
                  <c:v>0</c:v>
                </c:pt>
                <c:pt idx="3">
                  <c:v>1.9313466398142847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Southampton General Hospital (378)</c:v>
                </c:pt>
                <c:pt idx="2">
                  <c:v>Royal South Hants Hospital (-)</c:v>
                </c:pt>
                <c:pt idx="3">
                  <c:v>Princess Anne Hospital (38)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Southampton General Hospital (378)</c:v>
                </c:pt>
                <c:pt idx="2">
                  <c:v>Royal South Hants Hospital (-)</c:v>
                </c:pt>
                <c:pt idx="3">
                  <c:v>Princess Anne Hospital (38)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Southampton General Hospital (378)</c:v>
                </c:pt>
                <c:pt idx="2">
                  <c:v>Royal South Hants Hospital (-)</c:v>
                </c:pt>
                <c:pt idx="3">
                  <c:v>Princess Anne Hospital (38)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Southampton General Hospital (378)</c:v>
                </c:pt>
                <c:pt idx="2">
                  <c:v>Royal South Hants Hospital (-)</c:v>
                </c:pt>
                <c:pt idx="3">
                  <c:v>Princess Anne Hospital (38)</c:v>
                </c:pt>
              </c:strCache>
            </c:strRef>
          </c:cat>
          <c:val>
            <c:numRef>
              <c:f>Sheet1!$G$2:$G$5</c:f>
              <c:numCache>
                <c:formatCode>0.0;;</c:formatCode>
                <c:ptCount val="4"/>
                <c:pt idx="0">
                  <c:v>9.0917080314405432</c:v>
                </c:pt>
                <c:pt idx="1">
                  <c:v>9.0755823987791722</c:v>
                </c:pt>
                <c:pt idx="2">
                  <c:v>0</c:v>
                </c:pt>
                <c:pt idx="3">
                  <c:v>9.3000619930147543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Southampton General Hospital (378)</c:v>
                </c:pt>
                <c:pt idx="2">
                  <c:v>Royal South Hants Hospital (-)</c:v>
                </c:pt>
                <c:pt idx="3">
                  <c:v>Princess Anne Hospital (38)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Southampton General Hospital (378)</c:v>
                </c:pt>
                <c:pt idx="2">
                  <c:v>Royal South Hants Hospital (-)</c:v>
                </c:pt>
                <c:pt idx="3">
                  <c:v>Princess Anne Hospital (38)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Southampton General Hospital (378)</c:v>
                </c:pt>
                <c:pt idx="2">
                  <c:v>Royal South Hants Hospital (-)</c:v>
                </c:pt>
                <c:pt idx="3">
                  <c:v>Princess Anne Hospital (38)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0.90829196855945682</c:v>
                </c:pt>
                <c:pt idx="1">
                  <c:v>0.92441760122082783</c:v>
                </c:pt>
                <c:pt idx="2">
                  <c:v>0</c:v>
                </c:pt>
                <c:pt idx="3">
                  <c:v>0.69993800698524566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(415)</c:v>
                </c:pt>
                <c:pt idx="1">
                  <c:v>Southampton General Hospital (382)</c:v>
                </c:pt>
                <c:pt idx="2">
                  <c:v>Royal South Hants Hospital (-)</c:v>
                </c:pt>
                <c:pt idx="3">
                  <c:v>Princess Anne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(415)</c:v>
                </c:pt>
                <c:pt idx="1">
                  <c:v>Southampton General Hospital (382)</c:v>
                </c:pt>
                <c:pt idx="2">
                  <c:v>Royal South Hants Hospital (-)</c:v>
                </c:pt>
                <c:pt idx="3">
                  <c:v>Princess Anne Hospital (33)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(415)</c:v>
                </c:pt>
                <c:pt idx="1">
                  <c:v>Southampton General Hospital (382)</c:v>
                </c:pt>
                <c:pt idx="2">
                  <c:v>Royal South Hants Hospital (-)</c:v>
                </c:pt>
                <c:pt idx="3">
                  <c:v>Princess Anne Hospital (33)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(415)</c:v>
                </c:pt>
                <c:pt idx="1">
                  <c:v>Southampton General Hospital (382)</c:v>
                </c:pt>
                <c:pt idx="2">
                  <c:v>Royal South Hants Hospital (-)</c:v>
                </c:pt>
                <c:pt idx="3">
                  <c:v>Princess Anne Hospital (33)</c:v>
                </c:pt>
              </c:strCache>
            </c:strRef>
          </c:cat>
          <c:val>
            <c:numRef>
              <c:f>Sheet1!$G$2:$G$5</c:f>
              <c:numCache>
                <c:formatCode>0.0;;</c:formatCode>
                <c:ptCount val="4"/>
                <c:pt idx="0">
                  <c:v>4.9881106626459584</c:v>
                </c:pt>
                <c:pt idx="1">
                  <c:v>4.9562664215865038</c:v>
                </c:pt>
                <c:pt idx="2">
                  <c:v>0</c:v>
                </c:pt>
                <c:pt idx="3">
                  <c:v>4.8815336256057646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(415)</c:v>
                </c:pt>
                <c:pt idx="1">
                  <c:v>Southampton General Hospital (382)</c:v>
                </c:pt>
                <c:pt idx="2">
                  <c:v>Royal South Hants Hospital (-)</c:v>
                </c:pt>
                <c:pt idx="3">
                  <c:v>Princess Anne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(415)</c:v>
                </c:pt>
                <c:pt idx="1">
                  <c:v>Southampton General Hospital (382)</c:v>
                </c:pt>
                <c:pt idx="2">
                  <c:v>Royal South Hants Hospital (-)</c:v>
                </c:pt>
                <c:pt idx="3">
                  <c:v>Princess Anne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(415)</c:v>
                </c:pt>
                <c:pt idx="1">
                  <c:v>Southampton General Hospital (382)</c:v>
                </c:pt>
                <c:pt idx="2">
                  <c:v>Royal South Hants Hospital (-)</c:v>
                </c:pt>
                <c:pt idx="3">
                  <c:v>Princess Anne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5.0118893373540416</c:v>
                </c:pt>
                <c:pt idx="1">
                  <c:v>5.0437335784134962</c:v>
                </c:pt>
                <c:pt idx="2">
                  <c:v>0</c:v>
                </c:pt>
                <c:pt idx="3">
                  <c:v>5.1184663743942354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Southampton General Hospital (421)</c:v>
                </c:pt>
                <c:pt idx="2">
                  <c:v>Royal South Hants Hospital (-)</c:v>
                </c:pt>
                <c:pt idx="3">
                  <c:v>Princess Anne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Southampton General Hospital (421)</c:v>
                </c:pt>
                <c:pt idx="2">
                  <c:v>Royal South Hants Hospital (-)</c:v>
                </c:pt>
                <c:pt idx="3">
                  <c:v>Princess Anne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Southampton General Hospital (421)</c:v>
                </c:pt>
                <c:pt idx="2">
                  <c:v>Royal South Hants Hospital (-)</c:v>
                </c:pt>
                <c:pt idx="3">
                  <c:v>Princess Anne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Southampton General Hospital (421)</c:v>
                </c:pt>
                <c:pt idx="2">
                  <c:v>Royal South Hants Hospital (-)</c:v>
                </c:pt>
                <c:pt idx="3">
                  <c:v>Princess Anne Hospital (44)</c:v>
                </c:pt>
              </c:strCache>
            </c:strRef>
          </c:cat>
          <c:val>
            <c:numRef>
              <c:f>Sheet1!$G$2:$G$5</c:f>
              <c:numCache>
                <c:formatCode>0.0;;</c:formatCode>
                <c:ptCount val="4"/>
                <c:pt idx="0">
                  <c:v>7.0158556588307643</c:v>
                </c:pt>
                <c:pt idx="1">
                  <c:v>6.9163798501269147</c:v>
                </c:pt>
                <c:pt idx="2">
                  <c:v>0</c:v>
                </c:pt>
                <c:pt idx="3">
                  <c:v>7.2483543668549277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Southampton General Hospital (421)</c:v>
                </c:pt>
                <c:pt idx="2">
                  <c:v>Royal South Hants Hospital (-)</c:v>
                </c:pt>
                <c:pt idx="3">
                  <c:v>Princess Anne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Southampton General Hospital (421)</c:v>
                </c:pt>
                <c:pt idx="2">
                  <c:v>Royal South Hants Hospital (-)</c:v>
                </c:pt>
                <c:pt idx="3">
                  <c:v>Princess Anne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Southampton General Hospital (421)</c:v>
                </c:pt>
                <c:pt idx="2">
                  <c:v>Royal South Hants Hospital (-)</c:v>
                </c:pt>
                <c:pt idx="3">
                  <c:v>Princess Anne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2.9841443411692357</c:v>
                </c:pt>
                <c:pt idx="1">
                  <c:v>3.0836201498730853</c:v>
                </c:pt>
                <c:pt idx="2">
                  <c:v>0</c:v>
                </c:pt>
                <c:pt idx="3">
                  <c:v>2.7516456331450723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(447)</c:v>
                </c:pt>
                <c:pt idx="2">
                  <c:v>Royal South Hants Hospital (-)</c:v>
                </c:pt>
                <c:pt idx="3">
                  <c:v>Princess Anne Hospital (40)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(447)</c:v>
                </c:pt>
                <c:pt idx="2">
                  <c:v>Royal South Hants Hospital (-)</c:v>
                </c:pt>
                <c:pt idx="3">
                  <c:v>Princess Anne Hospital (40)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(447)</c:v>
                </c:pt>
                <c:pt idx="2">
                  <c:v>Royal South Hants Hospital (-)</c:v>
                </c:pt>
                <c:pt idx="3">
                  <c:v>Princess Anne Hospital (40)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(447)</c:v>
                </c:pt>
                <c:pt idx="2">
                  <c:v>Royal South Hants Hospital (-)</c:v>
                </c:pt>
                <c:pt idx="3">
                  <c:v>Princess Anne Hospital (40)</c:v>
                </c:pt>
              </c:strCache>
            </c:strRef>
          </c:cat>
          <c:val>
            <c:numRef>
              <c:f>Sheet1!$G$2:$G$5</c:f>
              <c:numCache>
                <c:formatCode>0.0;;</c:formatCode>
                <c:ptCount val="4"/>
                <c:pt idx="0">
                  <c:v>8.0987934783384983</c:v>
                </c:pt>
                <c:pt idx="1">
                  <c:v>7.9335180975463873</c:v>
                </c:pt>
                <c:pt idx="2">
                  <c:v>0</c:v>
                </c:pt>
                <c:pt idx="3">
                  <c:v>8.771102590055019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(447)</c:v>
                </c:pt>
                <c:pt idx="2">
                  <c:v>Royal South Hants Hospital (-)</c:v>
                </c:pt>
                <c:pt idx="3">
                  <c:v>Princess Anne Hospital (40)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(447)</c:v>
                </c:pt>
                <c:pt idx="2">
                  <c:v>Royal South Hants Hospital (-)</c:v>
                </c:pt>
                <c:pt idx="3">
                  <c:v>Princess Anne Hospital (40)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Southampton General Hospital (447)</c:v>
                </c:pt>
                <c:pt idx="2">
                  <c:v>Royal South Hants Hospital (-)</c:v>
                </c:pt>
                <c:pt idx="3">
                  <c:v>Princess Anne Hospital (40)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1.9012065216615017</c:v>
                </c:pt>
                <c:pt idx="1">
                  <c:v>2.0664819024536127</c:v>
                </c:pt>
                <c:pt idx="2">
                  <c:v>0</c:v>
                </c:pt>
                <c:pt idx="3">
                  <c:v>1.228897409944981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0.16195468517608269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0.58896058787748995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0.16419780852112176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1.7142017352195094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0.16419780852112176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0.58896058787748995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1.141567889001319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7.2476407118856683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(251)</c:v>
                </c:pt>
                <c:pt idx="1">
                  <c:v>Southampton General Hospital (233)</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(251)</c:v>
                </c:pt>
                <c:pt idx="1">
                  <c:v>Southampton General Hospital (233)</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(251)</c:v>
                </c:pt>
                <c:pt idx="1">
                  <c:v>Southampton General Hospital (233)</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(251)</c:v>
                </c:pt>
                <c:pt idx="1">
                  <c:v>Southampton General Hospital (233)</c:v>
                </c:pt>
                <c:pt idx="2">
                  <c:v>Royal South Hants Hospital (-)</c:v>
                </c:pt>
                <c:pt idx="3">
                  <c:v>Princess Anne Hospital (-)</c:v>
                </c:pt>
              </c:strCache>
            </c:strRef>
          </c:cat>
          <c:val>
            <c:numRef>
              <c:f>Sheet1!$G$2:$G$5</c:f>
              <c:numCache>
                <c:formatCode>0.0;;</c:formatCode>
                <c:ptCount val="4"/>
                <c:pt idx="0">
                  <c:v>8.1977903442698299</c:v>
                </c:pt>
                <c:pt idx="1">
                  <c:v>8.2130010622928715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(251)</c:v>
                </c:pt>
                <c:pt idx="1">
                  <c:v>Southampton General Hospital (233)</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(251)</c:v>
                </c:pt>
                <c:pt idx="1">
                  <c:v>Southampton General Hospital (233)</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(251)</c:v>
                </c:pt>
                <c:pt idx="1">
                  <c:v>Southampton General Hospital (233)</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1.8022096557301701</c:v>
                </c:pt>
                <c:pt idx="1">
                  <c:v>1.7869989377071285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Southampton General Hospital (272)</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Southampton General Hospital (272)</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Southampton General Hospital (272)</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Southampton General Hospital (272)</c:v>
                </c:pt>
                <c:pt idx="2">
                  <c:v>Royal South Hants Hospital (-)</c:v>
                </c:pt>
                <c:pt idx="3">
                  <c:v>Princess Anne Hospital (-)</c:v>
                </c:pt>
              </c:strCache>
            </c:strRef>
          </c:cat>
          <c:val>
            <c:numRef>
              <c:f>Sheet1!$G$2:$G$5</c:f>
              <c:numCache>
                <c:formatCode>0.0;;</c:formatCode>
                <c:ptCount val="4"/>
                <c:pt idx="0">
                  <c:v>6.5838148246523831</c:v>
                </c:pt>
                <c:pt idx="1">
                  <c:v>6.5519922270526454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Southampton General Hospital (272)</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Southampton General Hospital (272)</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Southampton General Hospital (272)</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3.4161851753476169</c:v>
                </c:pt>
                <c:pt idx="1">
                  <c:v>3.4480077729473546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Southampton General Hospital (479)</c:v>
                </c:pt>
                <c:pt idx="2">
                  <c:v>Royal South Hants Hospital (-)</c:v>
                </c:pt>
                <c:pt idx="3">
                  <c:v>Princess Anne Hospital (46)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Southampton General Hospital (479)</c:v>
                </c:pt>
                <c:pt idx="2">
                  <c:v>Royal South Hants Hospital (-)</c:v>
                </c:pt>
                <c:pt idx="3">
                  <c:v>Princess Anne Hospital (46)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Southampton General Hospital (479)</c:v>
                </c:pt>
                <c:pt idx="2">
                  <c:v>Royal South Hants Hospital (-)</c:v>
                </c:pt>
                <c:pt idx="3">
                  <c:v>Princess Anne Hospital (46)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Southampton General Hospital (479)</c:v>
                </c:pt>
                <c:pt idx="2">
                  <c:v>Royal South Hants Hospital (-)</c:v>
                </c:pt>
                <c:pt idx="3">
                  <c:v>Princess Anne Hospital (46)</c:v>
                </c:pt>
              </c:strCache>
            </c:strRef>
          </c:cat>
          <c:val>
            <c:numRef>
              <c:f>Sheet1!$G$2:$G$5</c:f>
              <c:numCache>
                <c:formatCode>0.0;;</c:formatCode>
                <c:ptCount val="4"/>
                <c:pt idx="0">
                  <c:v>9.2431473171420837</c:v>
                </c:pt>
                <c:pt idx="1">
                  <c:v>9.2103708105438162</c:v>
                </c:pt>
                <c:pt idx="2">
                  <c:v>0</c:v>
                </c:pt>
                <c:pt idx="3">
                  <c:v>9.2747145641882494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Southampton General Hospital (479)</c:v>
                </c:pt>
                <c:pt idx="2">
                  <c:v>Royal South Hants Hospital (-)</c:v>
                </c:pt>
                <c:pt idx="3">
                  <c:v>Princess Anne Hospital (46)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Southampton General Hospital (479)</c:v>
                </c:pt>
                <c:pt idx="2">
                  <c:v>Royal South Hants Hospital (-)</c:v>
                </c:pt>
                <c:pt idx="3">
                  <c:v>Princess Anne Hospital (46)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Southampton General Hospital (479)</c:v>
                </c:pt>
                <c:pt idx="2">
                  <c:v>Royal South Hants Hospital (-)</c:v>
                </c:pt>
                <c:pt idx="3">
                  <c:v>Princess Anne Hospital (46)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0.75685268285791629</c:v>
                </c:pt>
                <c:pt idx="1">
                  <c:v>0.78962918945618377</c:v>
                </c:pt>
                <c:pt idx="2">
                  <c:v>0</c:v>
                </c:pt>
                <c:pt idx="3">
                  <c:v>0.72528543581175065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Southampton General Hospital (463)</c:v>
                </c:pt>
                <c:pt idx="2">
                  <c:v>Royal South Hants Hospital (-)</c:v>
                </c:pt>
                <c:pt idx="3">
                  <c:v>Princess Anne Hospital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Southampton General Hospital (463)</c:v>
                </c:pt>
                <c:pt idx="2">
                  <c:v>Royal South Hants Hospital (-)</c:v>
                </c:pt>
                <c:pt idx="3">
                  <c:v>Princess Anne Hospital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Southampton General Hospital (463)</c:v>
                </c:pt>
                <c:pt idx="2">
                  <c:v>Royal South Hants Hospital (-)</c:v>
                </c:pt>
                <c:pt idx="3">
                  <c:v>Princess Anne Hospital (47)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Southampton General Hospital (463)</c:v>
                </c:pt>
                <c:pt idx="2">
                  <c:v>Royal South Hants Hospital (-)</c:v>
                </c:pt>
                <c:pt idx="3">
                  <c:v>Princess Anne Hospital (47)</c:v>
                </c:pt>
              </c:strCache>
            </c:strRef>
          </c:cat>
          <c:val>
            <c:numRef>
              <c:f>Sheet1!$G$2:$G$5</c:f>
              <c:numCache>
                <c:formatCode>0.0;;</c:formatCode>
                <c:ptCount val="4"/>
                <c:pt idx="0">
                  <c:v>9.3393900696624268</c:v>
                </c:pt>
                <c:pt idx="1">
                  <c:v>9.2987818979946937</c:v>
                </c:pt>
                <c:pt idx="2">
                  <c:v>0</c:v>
                </c:pt>
                <c:pt idx="3">
                  <c:v>9.5481765891590555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Southampton General Hospital (463)</c:v>
                </c:pt>
                <c:pt idx="2">
                  <c:v>Royal South Hants Hospital (-)</c:v>
                </c:pt>
                <c:pt idx="3">
                  <c:v>Princess Anne Hospital (47)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Southampton General Hospital (463)</c:v>
                </c:pt>
                <c:pt idx="2">
                  <c:v>Royal South Hants Hospital (-)</c:v>
                </c:pt>
                <c:pt idx="3">
                  <c:v>Princess Anne Hospital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Southampton General Hospital (463)</c:v>
                </c:pt>
                <c:pt idx="2">
                  <c:v>Royal South Hants Hospital (-)</c:v>
                </c:pt>
                <c:pt idx="3">
                  <c:v>Princess Anne Hospital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0.6606099303375732</c:v>
                </c:pt>
                <c:pt idx="1">
                  <c:v>0.70121810200530632</c:v>
                </c:pt>
                <c:pt idx="2">
                  <c:v>0</c:v>
                </c:pt>
                <c:pt idx="3">
                  <c:v>0.45182341084094446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Southampton General Hospital (480)</c:v>
                </c:pt>
                <c:pt idx="2">
                  <c:v>Royal South Hants Hospital (-)</c:v>
                </c:pt>
                <c:pt idx="3">
                  <c:v>Princess Anne Hospital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Southampton General Hospital (480)</c:v>
                </c:pt>
                <c:pt idx="2">
                  <c:v>Royal South Hants Hospital (-)</c:v>
                </c:pt>
                <c:pt idx="3">
                  <c:v>Princess Anne Hospital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Southampton General Hospital (480)</c:v>
                </c:pt>
                <c:pt idx="2">
                  <c:v>Royal South Hants Hospital (-)</c:v>
                </c:pt>
                <c:pt idx="3">
                  <c:v>Princess Anne Hospital (47)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Southampton General Hospital (480)</c:v>
                </c:pt>
                <c:pt idx="2">
                  <c:v>Royal South Hants Hospital (-)</c:v>
                </c:pt>
                <c:pt idx="3">
                  <c:v>Princess Anne Hospital (47)</c:v>
                </c:pt>
              </c:strCache>
            </c:strRef>
          </c:cat>
          <c:val>
            <c:numRef>
              <c:f>Sheet1!$G$2:$G$5</c:f>
              <c:numCache>
                <c:formatCode>0.0;;</c:formatCode>
                <c:ptCount val="4"/>
                <c:pt idx="0">
                  <c:v>8.492252167600256</c:v>
                </c:pt>
                <c:pt idx="1">
                  <c:v>8.4578923668326738</c:v>
                </c:pt>
                <c:pt idx="2">
                  <c:v>0</c:v>
                </c:pt>
                <c:pt idx="3">
                  <c:v>8.3874435982423741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Southampton General Hospital (480)</c:v>
                </c:pt>
                <c:pt idx="2">
                  <c:v>Royal South Hants Hospital (-)</c:v>
                </c:pt>
                <c:pt idx="3">
                  <c:v>Princess Anne Hospital (47)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Southampton General Hospital (480)</c:v>
                </c:pt>
                <c:pt idx="2">
                  <c:v>Royal South Hants Hospital (-)</c:v>
                </c:pt>
                <c:pt idx="3">
                  <c:v>Princess Anne Hospital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Southampton General Hospital (480)</c:v>
                </c:pt>
                <c:pt idx="2">
                  <c:v>Royal South Hants Hospital (-)</c:v>
                </c:pt>
                <c:pt idx="3">
                  <c:v>Princess Anne Hospital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1.507747832399744</c:v>
                </c:pt>
                <c:pt idx="1">
                  <c:v>1.5421076331673262</c:v>
                </c:pt>
                <c:pt idx="2">
                  <c:v>0</c:v>
                </c:pt>
                <c:pt idx="3">
                  <c:v>1.6125564017576259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8.3264545225545401</c:v>
                </c:pt>
                <c:pt idx="1">
                  <c:v>7.7390377183847994</c:v>
                </c:pt>
                <c:pt idx="2">
                  <c:v>7.4512764847258133</c:v>
                </c:pt>
                <c:pt idx="3">
                  <c:v>7.0695591075707469</c:v>
                </c:pt>
                <c:pt idx="4">
                  <c:v>7.2476407118856683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5.8123435958224032</c:v>
                </c:pt>
                <c:pt idx="1">
                  <c:v>6.562013791759008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8.2094634248254739</c:v>
                </c:pt>
                <c:pt idx="1">
                  <c:v>8.4574120047337278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8.1479268818213644</c:v>
                </c:pt>
                <c:pt idx="1">
                  <c:v>8.2838715958429976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9.0707049515896117</c:v>
                </c:pt>
                <c:pt idx="1">
                  <c:v>9.3245999980462546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0.28047633939572059</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0.39909331653750879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0.11126423281911801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1.161582743912593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0.1112642328191189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0.39909331653750968</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0.49393271433428687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7.7610929645112998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3.092262322086675</c:v>
                </c:pt>
                <c:pt idx="1">
                  <c:v>3.7052149069721549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7.9729319181815992</c:v>
                </c:pt>
                <c:pt idx="1">
                  <c:v>7.1698538955484086</c:v>
                </c:pt>
                <c:pt idx="2">
                  <c:v>7.5782517212870051</c:v>
                </c:pt>
                <c:pt idx="3">
                  <c:v>6.7131890903823974</c:v>
                </c:pt>
                <c:pt idx="4">
                  <c:v>7.3887391889417149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9.3710699549936614</c:v>
                </c:pt>
                <c:pt idx="1">
                  <c:v>9.0966376636877246</c:v>
                </c:pt>
                <c:pt idx="2">
                  <c:v>9.0521104985346987</c:v>
                </c:pt>
                <c:pt idx="3">
                  <c:v>9.0035828867833754</c:v>
                </c:pt>
                <c:pt idx="4">
                  <c:v>9.162646018244196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8.7024202475386687</c:v>
                </c:pt>
                <c:pt idx="1">
                  <c:v>8.2641167848663972</c:v>
                </c:pt>
                <c:pt idx="2">
                  <c:v>8.1596633999915511</c:v>
                </c:pt>
                <c:pt idx="3">
                  <c:v>8.2779313114181257</c:v>
                </c:pt>
                <c:pt idx="4">
                  <c:v>8.5309061545533016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8.3361187881257166</c:v>
                </c:pt>
                <c:pt idx="1">
                  <c:v>7.7538353712389831</c:v>
                </c:pt>
                <c:pt idx="2">
                  <c:v>8.140353228754293</c:v>
                </c:pt>
                <c:pt idx="3">
                  <c:v>7.9319846636595717</c:v>
                </c:pt>
                <c:pt idx="4">
                  <c:v>8.3163590590753333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9.6860073656213572</c:v>
                </c:pt>
                <c:pt idx="1">
                  <c:v>9.150053170567169</c:v>
                </c:pt>
                <c:pt idx="2">
                  <c:v>9.2519191617571259</c:v>
                </c:pt>
                <c:pt idx="3">
                  <c:v>9.3349037526050989</c:v>
                </c:pt>
                <c:pt idx="4">
                  <c:v>9.3765251690138403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8.9950157596027616</c:v>
                </c:pt>
                <c:pt idx="1">
                  <c:v>8.7464748959048055</c:v>
                </c:pt>
                <c:pt idx="2">
                  <c:v>8.7904347230755118</c:v>
                </c:pt>
                <c:pt idx="3">
                  <c:v>8.8080923852319906</c:v>
                </c:pt>
                <c:pt idx="4">
                  <c:v>9.0912327296495885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9.4771037568531415</c:v>
                </c:pt>
                <c:pt idx="1">
                  <c:v>9.1625184866687377</c:v>
                </c:pt>
                <c:pt idx="2">
                  <c:v>9.299307101821908</c:v>
                </c:pt>
                <c:pt idx="3">
                  <c:v>9.1951476681894633</c:v>
                </c:pt>
                <c:pt idx="4">
                  <c:v>9.3344274947127133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8.8783897491823911</c:v>
                </c:pt>
                <c:pt idx="1">
                  <c:v>8.4578534342123479</c:v>
                </c:pt>
                <c:pt idx="2">
                  <c:v>8.5881649099821598</c:v>
                </c:pt>
                <c:pt idx="3">
                  <c:v>8.8116487231525085</c:v>
                </c:pt>
                <c:pt idx="4">
                  <c:v>8.7412974112779782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9.1352937400463539</c:v>
                </c:pt>
                <c:pt idx="1">
                  <c:v>8.7275456381904348</c:v>
                </c:pt>
                <c:pt idx="2">
                  <c:v>8.7607225013869687</c:v>
                </c:pt>
                <c:pt idx="3">
                  <c:v>8.7169679610709103</c:v>
                </c:pt>
                <c:pt idx="4">
                  <c:v>8.9342678034666356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0.31770949760747502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0.57827953371067231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0.16122001047659218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1.6831139477451131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0.16122001047659218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0.5782795337106732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0.50464616030591358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7.4826896798286269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9.3224490509158695</c:v>
                </c:pt>
                <c:pt idx="1">
                  <c:v>8.9778516487342301</c:v>
                </c:pt>
                <c:pt idx="2">
                  <c:v>8.9851509492162247</c:v>
                </c:pt>
                <c:pt idx="3">
                  <c:v>9.1245455510194304</c:v>
                </c:pt>
                <c:pt idx="4">
                  <c:v>9.198628357962976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9.0222195193513262</c:v>
                </c:pt>
                <c:pt idx="1">
                  <c:v>8.7105217166469373</c:v>
                </c:pt>
                <c:pt idx="2">
                  <c:v>8.7012752530861714</c:v>
                </c:pt>
                <c:pt idx="3">
                  <c:v>8.8909481512166693</c:v>
                </c:pt>
                <c:pt idx="4">
                  <c:v>8.9785695729515584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8.4239565713305904</c:v>
                </c:pt>
                <c:pt idx="1">
                  <c:v>7.6470089298234578</c:v>
                </c:pt>
                <c:pt idx="2">
                  <c:v>7.3782278648702713</c:v>
                </c:pt>
                <c:pt idx="3">
                  <c:v>7.6091509316336907</c:v>
                </c:pt>
                <c:pt idx="4">
                  <c:v>7.9950565601403367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8.0267922449630564</c:v>
                </c:pt>
                <c:pt idx="1">
                  <c:v>7.6636818334071393</c:v>
                </c:pt>
                <c:pt idx="2">
                  <c:v>7.8420533863888071</c:v>
                </c:pt>
                <c:pt idx="3">
                  <c:v>7.5064591806069938</c:v>
                </c:pt>
                <c:pt idx="4">
                  <c:v>7.9660154318784206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7.476164394229138</c:v>
                </c:pt>
                <c:pt idx="1">
                  <c:v>7.2008708767461664</c:v>
                </c:pt>
                <c:pt idx="2">
                  <c:v>7.0852934827553566</c:v>
                </c:pt>
                <c:pt idx="3">
                  <c:v>7.0648175942589884</c:v>
                </c:pt>
                <c:pt idx="4">
                  <c:v>7.2607482460928594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9.0849993176738639</c:v>
                </c:pt>
                <c:pt idx="1">
                  <c:v>8.8865338065874138</c:v>
                </c:pt>
                <c:pt idx="2">
                  <c:v>9.0064784021267883</c:v>
                </c:pt>
                <c:pt idx="3">
                  <c:v>8.828841363672808</c:v>
                </c:pt>
                <c:pt idx="4">
                  <c:v>9.2102050964544002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8.3714617557385349</c:v>
                </c:pt>
                <c:pt idx="1">
                  <c:v>7.6809408863776358</c:v>
                </c:pt>
                <c:pt idx="2">
                  <c:v>7.7825310654408373</c:v>
                </c:pt>
                <c:pt idx="3">
                  <c:v>7.8710956494821209</c:v>
                </c:pt>
                <c:pt idx="4">
                  <c:v>8.3373436694153931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9.4943798290606196</c:v>
                </c:pt>
                <c:pt idx="1">
                  <c:v>9.4643140042739589</c:v>
                </c:pt>
                <c:pt idx="2">
                  <c:v>9.4755676049288002</c:v>
                </c:pt>
                <c:pt idx="3">
                  <c:v>9.5729774937471124</c:v>
                </c:pt>
                <c:pt idx="4">
                  <c:v>9.5755321752008058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9.1617791565866131</c:v>
                </c:pt>
                <c:pt idx="1">
                  <c:v>8.7931897484956103</c:v>
                </c:pt>
                <c:pt idx="2">
                  <c:v>9.0032413590810787</c:v>
                </c:pt>
                <c:pt idx="3">
                  <c:v>8.8591204929768974</c:v>
                </c:pt>
                <c:pt idx="4">
                  <c:v>9.0291404394315116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8.7743855009053124</c:v>
                </c:pt>
                <c:pt idx="1">
                  <c:v>8.2341079847582712</c:v>
                </c:pt>
                <c:pt idx="2">
                  <c:v>8.3255596781281476</c:v>
                </c:pt>
                <c:pt idx="3">
                  <c:v>8.3168709195575747</c:v>
                </c:pt>
                <c:pt idx="4">
                  <c:v>8.5332301345985151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7.2995558971393546</c:v>
                </c:pt>
                <c:pt idx="1">
                  <c:v>6.9946701360179366</c:v>
                </c:pt>
                <c:pt idx="2">
                  <c:v>7.1988799932447947</c:v>
                </c:pt>
                <c:pt idx="3">
                  <c:v>6.4333276831097992</c:v>
                </c:pt>
                <c:pt idx="4">
                  <c:v>6.7526305699682361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5.3292927823606542</c:v>
                </c:pt>
                <c:pt idx="1">
                  <c:v>5.0587293708327588</c:v>
                </c:pt>
                <c:pt idx="2">
                  <c:v>5.3738370002217648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8.6300952732151597</c:v>
                </c:pt>
                <c:pt idx="1">
                  <c:v>7.9138874185399084</c:v>
                </c:pt>
                <c:pt idx="2">
                  <c:v>8.5159120794148535</c:v>
                </c:pt>
                <c:pt idx="3">
                  <c:v>7.8788746971414021</c:v>
                </c:pt>
                <c:pt idx="4">
                  <c:v>8.3853468732600014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7.3702838993869451</c:v>
                </c:pt>
                <c:pt idx="1">
                  <c:v>7.091589243531887</c:v>
                </c:pt>
                <c:pt idx="2">
                  <c:v>6.9818347808947019</c:v>
                </c:pt>
                <c:pt idx="3">
                  <c:v>6.6618845157962454</c:v>
                </c:pt>
                <c:pt idx="4">
                  <c:v>6.967433618488589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7.6865428079745328</c:v>
                </c:pt>
                <c:pt idx="1">
                  <c:v>8.0734160245396449</c:v>
                </c:pt>
                <c:pt idx="2">
                  <c:v>8.4861778097889946</c:v>
                </c:pt>
                <c:pt idx="3">
                  <c:v>7.9926982268643538</c:v>
                </c:pt>
                <c:pt idx="4">
                  <c:v>8.1653000856673401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9.0425185548301226</c:v>
                </c:pt>
                <c:pt idx="1">
                  <c:v>8.988623275647015</c:v>
                </c:pt>
                <c:pt idx="2">
                  <c:v>8.8466800017287994</c:v>
                </c:pt>
                <c:pt idx="3">
                  <c:v>9.0917080314405432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4.9417454347008078</c:v>
                </c:pt>
                <c:pt idx="1">
                  <c:v>4.6571438540368506</c:v>
                </c:pt>
                <c:pt idx="2">
                  <c:v>4.5346860846841972</c:v>
                </c:pt>
                <c:pt idx="3">
                  <c:v>4.4231323588028424</c:v>
                </c:pt>
                <c:pt idx="4">
                  <c:v>4.9881106626459584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6.8726228168286241</c:v>
                </c:pt>
                <c:pt idx="1">
                  <c:v>6.4643806578551279</c:v>
                </c:pt>
                <c:pt idx="2">
                  <c:v>6.8084146519519884</c:v>
                </c:pt>
                <c:pt idx="3">
                  <c:v>6.339708185672249</c:v>
                </c:pt>
                <c:pt idx="4">
                  <c:v>7.0158556588307643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8.3130453302502225</c:v>
                </c:pt>
                <c:pt idx="1">
                  <c:v>8.0118209500764372</c:v>
                </c:pt>
                <c:pt idx="2">
                  <c:v>8.1233854632987779</c:v>
                </c:pt>
                <c:pt idx="3">
                  <c:v>7.9760085881023004</c:v>
                </c:pt>
                <c:pt idx="4">
                  <c:v>8.0987934783384983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8.4739089478405862</c:v>
                </c:pt>
                <c:pt idx="1">
                  <c:v>7.7467744376418031</c:v>
                </c:pt>
                <c:pt idx="2">
                  <c:v>7.9805032577758936</c:v>
                </c:pt>
                <c:pt idx="3">
                  <c:v>7.4414879653308166</c:v>
                </c:pt>
                <c:pt idx="4">
                  <c:v>8.1977903442698299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9.1956062730739685</c:v>
                </c:pt>
                <c:pt idx="1">
                  <c:v>9.2431473171420837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9.593489085093541</c:v>
                </c:pt>
                <c:pt idx="1">
                  <c:v>9.168298820765246</c:v>
                </c:pt>
                <c:pt idx="2">
                  <c:v>9.2620514797506814</c:v>
                </c:pt>
                <c:pt idx="3">
                  <c:v>9.2835608073417273</c:v>
                </c:pt>
                <c:pt idx="4">
                  <c:v>9.3393900696624268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8.7119088318708631</c:v>
                </c:pt>
                <c:pt idx="1">
                  <c:v>8.234605724647766</c:v>
                </c:pt>
                <c:pt idx="2">
                  <c:v>8.3245591647009167</c:v>
                </c:pt>
                <c:pt idx="3">
                  <c:v>8.2892328903001662</c:v>
                </c:pt>
                <c:pt idx="4">
                  <c:v>8.492252167600256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7.554928214934292</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0.78473581213307242</c:v>
                </c:pt>
                <c:pt idx="1">
                  <c:v>0.21526418786692761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0.34128192958240122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0.10883368152356621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1.1362081345563388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0.10883368152356532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0.39037517996316673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1.2948537867053123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3.7052149069721549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0.37780365507932601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0.18725760105349032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5.2206019137399196E-2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0.54502340439409735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5.2206019137399196E-2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9.1970278137328165E-2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9.3245999980462546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0.19590295996994644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0.30869570547069447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8.6062054713774927E-2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0.89847559389279397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8.6062054713774927E-2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0.30869570547069536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8.4024724347148805E-2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8.2838715958429976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0.16280469818599652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0.25396389531847419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7.0803235247137053E-2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0.7391756918861816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7.0803235247135277E-2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0.25396389531847596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0.41972374746352514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8.4574120047337278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8.4980761918020953E-2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0.15486301639680988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1.6167478349419664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0.15486301639680988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0.55547765222344037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1.35804006691213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6.562013791759008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3.2009592446282653E-2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0.25454053306145497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7.0963997538632029E-2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0.74085402731295957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7.0963997538632029E-2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0.25454053306145497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0.26172292906891137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9.162646018244196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0.51616018947935238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0.14731615246035457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1.537959650301401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0.14731615246035368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0.52840783039890127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0.99556568400828205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7.3887391889417149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8.3095097197553844</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4.1121495327102811E-2</c:v>
                </c:pt>
                <c:pt idx="1">
                  <c:v>7.476635514018691E-2</c:v>
                </c:pt>
                <c:pt idx="2">
                  <c:v>0.24859813084112151</c:v>
                </c:pt>
                <c:pt idx="3">
                  <c:v>0.63551401869158874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1.8133880286608672E-2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0.18880277730900552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5.2636802724887133E-2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0.54952072369345473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5.2636802724887133E-2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0.14373725427703299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9.3765251690138403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7.7773525077232897E-2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0.59587539391005961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0.16612560474427784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1.7343276532244056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0.16612560474427607</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0.5958753939100605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0.52595945463040206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7.2327464118900719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0.21675809211558317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0.40583101278435496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0.11314265215817798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1.1811931742800077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0.11314265215817798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0.40583101278435407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0.27721120065978333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8.0910118042443777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0.51381633923451364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0.32189033764890951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8.9740619515051634E-2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0.93687928650147878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8.9740619515051634E-2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0.32189033764890773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0.56883323681771891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8.3163590590753333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0.33565972795986543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0.10245696163344054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1.0696360871026513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0.10245696163343965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0.3675025440306694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0.51616153251151253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8.5309061545533016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9.0556525452134267</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0.21000102069599436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7.2568404880474446E-2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0.75760381145537536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7.2568404880474446E-2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0.26029537656245871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0.16743888207933111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8.7412974112779782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2.820377457522838E-2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0.20919903690357877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5.8323127406687547E-2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0.60888514350125078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5.8323127406687547E-2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0.20919903690357877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0.18012449151247445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9.3344274947127133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0.89906542056074767</c:v>
                </c:pt>
                <c:pt idx="1">
                  <c:v>1.682242990654206E-2</c:v>
                </c:pt>
                <c:pt idx="2">
                  <c:v>2.242990654205607E-2</c:v>
                </c:pt>
                <c:pt idx="3">
                  <c:v>1.3084112149532709E-2</c:v>
                </c:pt>
                <c:pt idx="4">
                  <c:v>1.869158878504673E-3</c:v>
                </c:pt>
                <c:pt idx="5">
                  <c:v>4.6728971962616821E-2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3.4137353946269933E-2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0.2448737752239154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6.8268977727290903E-2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0.71271840431859346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6.8268977727290903E-2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0.2448737752239154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0.42914158683387882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9.0912327296495885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0.2941241754528896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0.35530118198307648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9.9055313118372013E-2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1.0341233610823926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9.9055313118373789E-2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0.3553011819830747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0.82564687292623873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7.9950565601403367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0.13389129436579594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0.26892410421047686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7.4974029635834327E-2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0.78271819128216436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7.4974029635834327E-2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0.26892410421047686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0.14777741108861697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8.9785695729515584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0.15280852547290991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0.18313639918251035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5.1057058868041238E-2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0.53302842282175433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5.1057058868041238E-2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0.18313639918251035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0.41304588614857174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9.198628357962976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0.10400567955877627</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0.2319510453619511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6.4666217258901426E-2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0.6751060981488699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6.4666217258901426E-2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0.2319510453619511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0.44630267111786992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8.9342678034666356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0.28707224334600762</c:v>
                </c:pt>
                <c:pt idx="1">
                  <c:v>5.7034220532319393E-3</c:v>
                </c:pt>
                <c:pt idx="2">
                  <c:v>0.62737642585551323</c:v>
                </c:pt>
                <c:pt idx="3">
                  <c:v>3.8022813688212932E-3</c:v>
                </c:pt>
                <c:pt idx="4">
                  <c:v>0</c:v>
                </c:pt>
                <c:pt idx="5">
                  <c:v>1.7110266159695822E-2</c:v>
                </c:pt>
                <c:pt idx="6">
                  <c:v>1.9011406844106459E-3</c:v>
                </c:pt>
                <c:pt idx="7">
                  <c:v>2.0912547528517109E-2</c:v>
                </c:pt>
                <c:pt idx="8">
                  <c:v>3.6121673003802278E-2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0.28825754471785192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0.30353634041919886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8.4623662311543946E-2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0.88345898207539086</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8.4623662311544834E-2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0.30353634041919975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0.70281005651934336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8.3373436694153931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1.5249366649692675E-2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0.2070512656570056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5.7724344841012964E-2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0.60263393879670701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5.7724344841012964E-2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0.2070512656570056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0.3345138660745004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9.2102050964544002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0.15905952237679166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0.26568586448189091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7.407123261028925E-2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0.77329311891560693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7.407123261028925E-2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0.26568586448189091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0.58038951067847044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7.2607482460928594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0.21028566225469536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0.256489814272153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7.1507442566321799E-2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0.74652751600232925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7.1507442566321799E-2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0.25648981427215389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0.64394811300453014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7.9660154318784206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0.33202039768592595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0.23162386268604429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6.4575001175048108E-2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0.67415381522481965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6.457500117504722E-2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0.23162386268604607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0.6798818361318304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8.5332301345985151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0.36290411934140643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0.16966078750905744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4.7300159084244342E-2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0.4938069241523344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4.7300159084244342E-2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0.16966078750905744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0.39333098822007173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9.0291404394315116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4.8369279871584681E-2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0.13371243310092673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3.7278026644059992E-2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0.38917728887099656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3.7278026644059992E-2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0.13371243310092673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7.6586153820764835E-2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9.5755321752008058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9.5463454726348598</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7.7923972349662449</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6</c:v>
                </c:pt>
                <c:pt idx="3">
                  <c:v>39</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9.089417355722766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8.3015593371514491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8.6663426843777991</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7.1808113196247341</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0.6256939082893993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0.18870453803035137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1.9700485009445998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0.18870453803035225</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0.67686369662606793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4.755127042947116E-2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7.8105510576537283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5.5798418669293248E-2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0.67150202023641636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0.18720974273962909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1.954443051004473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0.1872097427396282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0.67150202023641636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3.6075943709850122E-2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6.551071581595739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10</c:v>
                </c:pt>
                <c:pt idx="1">
                  <c:v>28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7.238238286162173</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2.213172691101839E-2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0.3019514484519199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8.4181806280552607E-2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0.87884606804282761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8.4181806280552607E-2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0.3019514484519199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0.81035595787331438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6.967433618488589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1.0840448792718291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0.49197500556155127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0.13715895328666239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1.4319199375589866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0.1371589532866615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0.49197500556155127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8.5839017890648961E-2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8.3853468732600014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3.4194067666602379E-2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0.360950479711728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0.10063029508799914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1.0505659485297567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0.10063029508799914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0.360950479711728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1.0283984717185355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5.3738370002217648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0.29711172992000279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8.6755912033616767E-2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0.90571936548987342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8.6755912033618543E-2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0.31118450004522646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0.53829584208249504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6.7526305699682361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0.31727106020675055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0.29140378067665385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8.1241195364722074E-2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0.84814650889569165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8.1241195364722074E-2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0.29140378067665385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1.3768490289925506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7.0158556588307643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0.34226130538877308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0.10838760671127812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1.1315511770479101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0.10838760671127812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0.38877515566291443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0.45857304562619472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4.9881106626459584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0.10479731279703053</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0.12712470765737827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3.5441418043699713E-2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0.37000335666073525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3.5441418043699713E-2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0.12712470765737827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0.24509138967562549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9.0917080314405432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4.6046932889034942E-2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0.36960617655414119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0.10304343865312227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1.075758823659605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0.10304343865312227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0.36960617655414119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0.62693237651804878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8.1653000856673401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5.3738370002217648</c:v>
                </c:pt>
                <c:pt idx="1">
                  <c:v>6.551071581595739</c:v>
                </c:pt>
                <c:pt idx="2">
                  <c:v>3.7052149069721549</c:v>
                </c:pt>
                <c:pt idx="3" formatCode="General">
                  <c:v>8.2838715958429976</c:v>
                </c:pt>
                <c:pt idx="4">
                  <c:v>7.7923972349662449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5.6369996917650518</c:v>
                </c:pt>
                <c:pt idx="1">
                  <c:v>6.7874547888115169</c:v>
                </c:pt>
                <c:pt idx="2">
                  <c:v>3.79949150847817</c:v>
                </c:pt>
                <c:pt idx="3" formatCode="General">
                  <c:v>8.3573565174024438</c:v>
                </c:pt>
                <c:pt idx="4">
                  <c:v>7.8576054915094913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0.38524234428612747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0.39194126127611728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0.10927029328476667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1.1407662991592158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0.10927029328476756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0.39194126127611639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0.37218592033749154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6.5838148246523831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0.14837400559558134</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0.35269420244541561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9.8328506714422836E-2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1.0265356057399773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9.8328506714423725E-2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0.35269420244541649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0.3455014606638791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8.1977903442698299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0.67798523915501008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0.48799688658986895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0.1360498834598669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1.4203414065256226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0.1360498834598669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0.48799688658986895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0.6963371606123907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8.0987934783384983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9.2431473171420837</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0.36215010885801036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0.19888087677082567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5.5446501505667101E-2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0.57885357879573718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5.5446501505667101E-2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0.19888087677082567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0.23598028672792992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9.2431473171420837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9.3393900696624268</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9.5463454726348598</c:v>
                </c:pt>
                <c:pt idx="1">
                  <c:v>6.7293154952048138</c:v>
                </c:pt>
                <c:pt idx="2">
                  <c:v>7.2327464118900719</c:v>
                </c:pt>
                <c:pt idx="3">
                  <c:v>7.3887391889417149</c:v>
                </c:pt>
                <c:pt idx="4">
                  <c:v>8.6663426843777991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8.2813949409127652</c:v>
                </c:pt>
                <c:pt idx="1">
                  <c:v>5.6373932418186374</c:v>
                </c:pt>
                <c:pt idx="2">
                  <c:v>6.3030187844839478</c:v>
                </c:pt>
                <c:pt idx="3">
                  <c:v>6.5850200196343787</c:v>
                </c:pt>
                <c:pt idx="4">
                  <c:v>7.8636179088490659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0.20784405665354555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0.17004162468648865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4.7406333641971443E-2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0.49491537141319597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4.7406333641971443E-2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0.17004162468648865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0.25879508933547513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9.3393900696624268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8.492252167600256</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0.10199209503165196</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0.25668304070882364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7.1561312652204556E-2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0.74708991202652353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7.1561312652203668E-2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0.25668304070882364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0.55531735573070229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8.492252167600256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Southampton General Hospital (177)</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Southampton General Hospital (177)</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Southampton General Hospital (177)</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Southampton General Hospital (177)</c:v>
                </c:pt>
                <c:pt idx="2">
                  <c:v>Royal South Hants Hospital (-)</c:v>
                </c:pt>
                <c:pt idx="3">
                  <c:v>Princess Anne Hospital (-)</c:v>
                </c:pt>
              </c:strCache>
            </c:strRef>
          </c:cat>
          <c:val>
            <c:numRef>
              <c:f>Sheet1!$G$2:$G$5</c:f>
              <c:numCache>
                <c:formatCode>0.0;;</c:formatCode>
                <c:ptCount val="4"/>
                <c:pt idx="0">
                  <c:v>7.4826896798286269</c:v>
                </c:pt>
                <c:pt idx="1">
                  <c:v>7.4528332985791819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Southampton General Hospital (177)</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Southampton General Hospital (177)</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(202)</c:v>
                </c:pt>
                <c:pt idx="1">
                  <c:v>Southampton General Hospital (177)</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2.5173103201713731</c:v>
                </c:pt>
                <c:pt idx="1">
                  <c:v>2.5471667014208181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Southampton General Hospital (178)</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Southampton General Hospital (178)</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Southampton General Hospital (178)</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Southampton General Hospital (178)</c:v>
                </c:pt>
                <c:pt idx="2">
                  <c:v>Royal South Hants Hospital (-)</c:v>
                </c:pt>
                <c:pt idx="3">
                  <c:v>Princess Anne Hospital (-)</c:v>
                </c:pt>
              </c:strCache>
            </c:strRef>
          </c:cat>
          <c:val>
            <c:numRef>
              <c:f>Sheet1!$G$2:$G$5</c:f>
              <c:numCache>
                <c:formatCode>0.0;;</c:formatCode>
                <c:ptCount val="4"/>
                <c:pt idx="0">
                  <c:v>7.7610929645112998</c:v>
                </c:pt>
                <c:pt idx="1">
                  <c:v>7.6970472333917641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Southampton General Hospital (178)</c:v>
                </c:pt>
                <c:pt idx="2">
                  <c:v>Royal South Hants Hospital (-)</c:v>
                </c:pt>
                <c:pt idx="3">
                  <c:v>Princess Anne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Southampton General Hospital (178)</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Southampton General Hospital (178)</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2.2389070354887002</c:v>
                </c:pt>
                <c:pt idx="1">
                  <c:v>2.3029527666082359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Southampton General Hospital (473)</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Southampton General Hospital (473)</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Southampton General Hospital (473)</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Southampton General Hospital (473)</c:v>
                </c:pt>
                <c:pt idx="2">
                  <c:v>Royal South Hants Hospital (-)</c:v>
                </c:pt>
                <c:pt idx="3">
                  <c:v>Princess Anne Hospital (45)</c:v>
                </c:pt>
              </c:strCache>
            </c:strRef>
          </c:cat>
          <c:val>
            <c:numRef>
              <c:f>Sheet1!$G$2:$G$5</c:f>
              <c:numCache>
                <c:formatCode>0.0;;</c:formatCode>
                <c:ptCount val="4"/>
                <c:pt idx="0">
                  <c:v>7.2476407118856683</c:v>
                </c:pt>
                <c:pt idx="1">
                  <c:v>7.094364712920501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Southampton General Hospital (473)</c:v>
                </c:pt>
                <c:pt idx="2">
                  <c:v>Royal South Hants Hospital (-)</c:v>
                </c:pt>
                <c:pt idx="3">
                  <c:v>Princess Anne Hospital (45)</c:v>
                </c:pt>
              </c:strCache>
            </c:strRef>
          </c:cat>
          <c:val>
            <c:numRef>
              <c:f>Sheet1!$H$2:$H$5</c:f>
              <c:numCache>
                <c:formatCode>0.0;;</c:formatCode>
                <c:ptCount val="4"/>
                <c:pt idx="0">
                  <c:v>0</c:v>
                </c:pt>
                <c:pt idx="1">
                  <c:v>0</c:v>
                </c:pt>
                <c:pt idx="2">
                  <c:v>0</c:v>
                </c:pt>
                <c:pt idx="3">
                  <c:v>8.5163175692727009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Southampton General Hospital (473)</c:v>
                </c:pt>
                <c:pt idx="2">
                  <c:v>Royal South Hants Hospital (-)</c:v>
                </c:pt>
                <c:pt idx="3">
                  <c:v>Princess Anne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Southampton General Hospital (473)</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2.7523592881143317</c:v>
                </c:pt>
                <c:pt idx="1">
                  <c:v>2.905635287079499</c:v>
                </c:pt>
                <c:pt idx="2">
                  <c:v>0</c:v>
                </c:pt>
                <c:pt idx="3">
                  <c:v>1.4836824307272991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Southampton General Hospital (221)</c:v>
                </c:pt>
                <c:pt idx="2">
                  <c:v>Royal South Hants Hospital (-)</c:v>
                </c:pt>
                <c:pt idx="3">
                  <c:v>Princess Anne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Southampton General Hospital (221)</c:v>
                </c:pt>
                <c:pt idx="2">
                  <c:v>Royal South Hants Hospital (-)</c:v>
                </c:pt>
                <c:pt idx="3">
                  <c:v>Princess Anne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Southampton General Hospital (221)</c:v>
                </c:pt>
                <c:pt idx="2">
                  <c:v>Royal South Hants Hospital (-)</c:v>
                </c:pt>
                <c:pt idx="3">
                  <c:v>Princess Anne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Southampton General Hospital (221)</c:v>
                </c:pt>
                <c:pt idx="2">
                  <c:v>Royal South Hants Hospital (-)</c:v>
                </c:pt>
                <c:pt idx="3">
                  <c:v>Princess Anne Hospital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Southampton General Hospital (221)</c:v>
                </c:pt>
                <c:pt idx="2">
                  <c:v>Royal South Hants Hospital (-)</c:v>
                </c:pt>
                <c:pt idx="3">
                  <c:v>Princess Anne Hospital (-)</c:v>
                </c:pt>
              </c:strCache>
            </c:strRef>
          </c:cat>
          <c:val>
            <c:numRef>
              <c:f>Sheet1!$H$2:$H$5</c:f>
              <c:numCache>
                <c:formatCode>0.0;;</c:formatCode>
                <c:ptCount val="4"/>
                <c:pt idx="0">
                  <c:v>6.7293154952048138</c:v>
                </c:pt>
                <c:pt idx="1">
                  <c:v>6.6636666978442296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Southampton General Hospital (221)</c:v>
                </c:pt>
                <c:pt idx="2">
                  <c:v>Royal South Hants Hospital (-)</c:v>
                </c:pt>
                <c:pt idx="3">
                  <c:v>Princess Anne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(232)</c:v>
                </c:pt>
                <c:pt idx="1">
                  <c:v>Southampton General Hospital (221)</c:v>
                </c:pt>
                <c:pt idx="2">
                  <c:v>Royal South Hants Hospital (-)</c:v>
                </c:pt>
                <c:pt idx="3">
                  <c:v>Princess Anne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3.2706845047951862</c:v>
                </c:pt>
                <c:pt idx="1">
                  <c:v>3.3363333021557704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Sheet1!$G$2:$G$5</c:f>
              <c:numCache>
                <c:formatCode>0.0;;</c:formatCode>
                <c:ptCount val="4"/>
                <c:pt idx="0">
                  <c:v>8.4574120047337278</c:v>
                </c:pt>
                <c:pt idx="1">
                  <c:v>8.366367310302369</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Sheet1!$I$2:$I$5</c:f>
              <c:numCache>
                <c:formatCode>0.0;;</c:formatCode>
                <c:ptCount val="4"/>
                <c:pt idx="0">
                  <c:v>0</c:v>
                </c:pt>
                <c:pt idx="1">
                  <c:v>0</c:v>
                </c:pt>
                <c:pt idx="2">
                  <c:v>0</c:v>
                </c:pt>
                <c:pt idx="3">
                  <c:v>9.3035290307474483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(524)</c:v>
                </c:pt>
                <c:pt idx="1">
                  <c:v>Southampton General Hospital (478)</c:v>
                </c:pt>
                <c:pt idx="2">
                  <c:v>Royal South Hants Hospital (-)</c:v>
                </c:pt>
                <c:pt idx="3">
                  <c:v>Princess Anne Hospital (45)</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1.5425879952662722</c:v>
                </c:pt>
                <c:pt idx="1">
                  <c:v>1.633632689697631</c:v>
                </c:pt>
                <c:pt idx="2">
                  <c:v>0</c:v>
                </c:pt>
                <c:pt idx="3">
                  <c:v>0.6964709692525517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239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RHM | University Hospital Southampton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239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RHM | University Hospital Southampton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RHM | University Hospital Southampton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University Hospital Southampton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7011030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60949480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41934218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76604369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799414968"/>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 Southampton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 Southampton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Language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Religious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7986780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08150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18412989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314405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52636938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38895442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84068119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0319444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934223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41791385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88443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1124086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9710181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53417474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986946797"/>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70832262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77830063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6665655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45778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63427089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2003137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5892636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6992701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55470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07380338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8515092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43635026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83636238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21924184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06253780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20640696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5311785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7362752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30652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55782854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0244056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14783001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77234244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35033812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1308078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8132025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45914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58066635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7656846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91601970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17513026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89314567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09242924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6797861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140803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44013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50609461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9807315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8243851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51689316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2191058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15686909"/>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86049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59769994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68392619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60452846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010007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14702541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62801518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34340851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26425420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88850761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87920451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15669516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0711431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11808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21128527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1091826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84857979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01948174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0518886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9736048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17007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11859657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4157095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82276177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94320288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6569047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11032889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8530770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70917556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90761853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46360394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49554326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0361748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9223310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31753499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38262633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1447456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0021120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21866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54260019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4937411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95293698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1679267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8653342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84802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24395945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953316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3636649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018129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323757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30956603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14611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7075807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9950340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3304508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5339678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5800004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7262653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9548192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30887212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2866305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0587574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7484152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6700057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4057131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2519066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6459740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8865273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3645982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3531856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5661264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1987516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0537211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3918528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3337569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5033190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4374929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7199593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8377029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9340447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4764972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8174538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7197664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8693195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2594248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98035581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21350172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78981675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99679883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13707239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7039810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2940872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0805225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867404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6295171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3274376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6754062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8027000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9077322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6197316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8740913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06529601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5819275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2182755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876923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390465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36044589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8234813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03306591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3201582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11544817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3484919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2588139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93787522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94126360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857277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06798495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7676063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1731267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3523090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682209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2386297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5785546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1780080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1550045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5909246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9027930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80954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544577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3921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516320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77662634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12744148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81700166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81067579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63055618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80674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3398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622825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710492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447184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1362502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992375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9227204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824268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732352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40869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07407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578816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079266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239894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826630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825870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08149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530175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004982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195093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263009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456542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00472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423793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10867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05817760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22616640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53392667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55411756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79562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565287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066069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8201368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525909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906722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179598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18355872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324329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327721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971193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8071013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837471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71634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452436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286694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467129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6633199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3919610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2531719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38316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513160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47489327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15971</Words>
  <Application>Microsoft Office PowerPoint</Application>
  <PresentationFormat>Widescreen</PresentationFormat>
  <Paragraphs>2014</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 Southampton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2025-08-03T03:57:46Z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